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6"/>
  </p:notesMasterIdLst>
  <p:sldIdLst>
    <p:sldId id="256" r:id="rId2"/>
    <p:sldId id="260" r:id="rId3"/>
    <p:sldId id="261" r:id="rId4"/>
    <p:sldId id="262" r:id="rId5"/>
    <p:sldId id="258" r:id="rId6"/>
    <p:sldId id="270" r:id="rId7"/>
    <p:sldId id="271" r:id="rId8"/>
    <p:sldId id="265" r:id="rId9"/>
    <p:sldId id="272" r:id="rId10"/>
    <p:sldId id="273" r:id="rId11"/>
    <p:sldId id="268" r:id="rId12"/>
    <p:sldId id="266" r:id="rId13"/>
    <p:sldId id="269"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p:restoredTop sz="94648"/>
  </p:normalViewPr>
  <p:slideViewPr>
    <p:cSldViewPr snapToGrid="0">
      <p:cViewPr varScale="1">
        <p:scale>
          <a:sx n="108" d="100"/>
          <a:sy n="108"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29.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29.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C84A3-2F70-F642-B145-7A42F33A7978}"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A657456C-4D3F-1A4E-A5AC-C1EFEB3EB07F}">
      <dgm:prSet phldrT="[Text]" custT="1"/>
      <dgm:spPr/>
      <dgm:t>
        <a:bodyPr/>
        <a:lstStyle/>
        <a:p>
          <a:r>
            <a:rPr lang="en-US" sz="2000" b="1" i="0" dirty="0">
              <a:latin typeface="Times New Roman" panose="02020603050405020304" pitchFamily="18" charset="0"/>
              <a:cs typeface="Times New Roman" panose="02020603050405020304" pitchFamily="18" charset="0"/>
            </a:rPr>
            <a:t>Persona Generation using RAG</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05A1CD17-F1DC-754F-80A0-01C7065A3B81}" type="parTrans" cxnId="{A80E9AC8-FB8C-4E42-AE71-F2BABF727928}">
      <dgm:prSet/>
      <dgm:spPr/>
      <dgm:t>
        <a:bodyPr/>
        <a:lstStyle/>
        <a:p>
          <a:endParaRPr lang="en-US"/>
        </a:p>
      </dgm:t>
    </dgm:pt>
    <dgm:pt modelId="{85DF257D-D14C-D647-84CA-EBB30F422CCA}" type="sibTrans" cxnId="{A80E9AC8-FB8C-4E42-AE71-F2BABF727928}">
      <dgm:prSet/>
      <dgm:spPr/>
      <dgm:t>
        <a:bodyPr/>
        <a:lstStyle/>
        <a:p>
          <a:endParaRPr lang="en-US"/>
        </a:p>
      </dgm:t>
    </dgm:pt>
    <dgm:pt modelId="{54F7C2DF-6421-DB40-B29A-031C631FC519}">
      <dgm:prSet phldrT="[Text]"/>
      <dgm:spPr/>
      <dgm:t>
        <a:bodyPr/>
        <a:lstStyle/>
        <a:p>
          <a:r>
            <a:rPr lang="en-US" b="0" i="0" dirty="0">
              <a:latin typeface="Times New Roman" panose="02020603050405020304" pitchFamily="18" charset="0"/>
              <a:cs typeface="Times New Roman" panose="02020603050405020304" pitchFamily="18" charset="0"/>
            </a:rPr>
            <a:t>Utilize RAG to create personas rich in context by querying Snowflake database for relevant data matching identified traits.</a:t>
          </a:r>
          <a:endParaRPr lang="en-US" dirty="0">
            <a:latin typeface="Times New Roman" panose="02020603050405020304" pitchFamily="18" charset="0"/>
            <a:cs typeface="Times New Roman" panose="02020603050405020304" pitchFamily="18" charset="0"/>
          </a:endParaRPr>
        </a:p>
      </dgm:t>
    </dgm:pt>
    <dgm:pt modelId="{79AE99C0-DF3B-EC41-A989-C754FF77E609}" type="parTrans" cxnId="{775B38A7-F5BE-9247-9927-B8973E3F07BD}">
      <dgm:prSet/>
      <dgm:spPr/>
      <dgm:t>
        <a:bodyPr/>
        <a:lstStyle/>
        <a:p>
          <a:endParaRPr lang="en-US"/>
        </a:p>
      </dgm:t>
    </dgm:pt>
    <dgm:pt modelId="{3B11429B-99EF-BA45-847F-16BD49E6BF44}" type="sibTrans" cxnId="{775B38A7-F5BE-9247-9927-B8973E3F07BD}">
      <dgm:prSet/>
      <dgm:spPr/>
      <dgm:t>
        <a:bodyPr/>
        <a:lstStyle/>
        <a:p>
          <a:endParaRPr lang="en-US"/>
        </a:p>
      </dgm:t>
    </dgm:pt>
    <dgm:pt modelId="{0E73F064-8074-A540-B57C-F669E1202D5E}">
      <dgm:prSet phldrT="[Text]" custT="1"/>
      <dgm:spPr/>
      <dgm:t>
        <a:bodyPr/>
        <a:lstStyle/>
        <a:p>
          <a:r>
            <a:rPr lang="en-US" sz="2000" b="1" i="0" dirty="0">
              <a:latin typeface="Times New Roman" panose="02020603050405020304" pitchFamily="18" charset="0"/>
              <a:cs typeface="Times New Roman" panose="02020603050405020304" pitchFamily="18" charset="0"/>
            </a:rPr>
            <a:t>User Input Analysis</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F5E5205A-881C-AA42-B611-8898092BE932}" type="parTrans" cxnId="{66C7AFDA-97D8-3B47-8001-6EA661AFF241}">
      <dgm:prSet/>
      <dgm:spPr/>
      <dgm:t>
        <a:bodyPr/>
        <a:lstStyle/>
        <a:p>
          <a:endParaRPr lang="en-US"/>
        </a:p>
      </dgm:t>
    </dgm:pt>
    <dgm:pt modelId="{2415017B-7C21-E64B-B18D-C001331C8DE7}" type="sibTrans" cxnId="{66C7AFDA-97D8-3B47-8001-6EA661AFF241}">
      <dgm:prSet/>
      <dgm:spPr/>
      <dgm:t>
        <a:bodyPr/>
        <a:lstStyle/>
        <a:p>
          <a:endParaRPr lang="en-US"/>
        </a:p>
      </dgm:t>
    </dgm:pt>
    <dgm:pt modelId="{CBD42C77-1F12-6146-A0FE-BE269BC4217C}">
      <dgm:prSet phldrT="[Text]" custT="1"/>
      <dgm:spPr/>
      <dgm:t>
        <a:bodyPr/>
        <a:lstStyle/>
        <a:p>
          <a:r>
            <a:rPr lang="en-US" sz="1600" b="0" i="0" dirty="0" err="1">
              <a:latin typeface="Times New Roman" panose="02020603050405020304" pitchFamily="18" charset="0"/>
              <a:cs typeface="Times New Roman" panose="02020603050405020304" pitchFamily="18" charset="0"/>
            </a:rPr>
            <a:t>LangChain</a:t>
          </a:r>
          <a:r>
            <a:rPr lang="en-US" sz="1600" b="0" i="0" dirty="0">
              <a:latin typeface="Times New Roman" panose="02020603050405020304" pitchFamily="18" charset="0"/>
              <a:cs typeface="Times New Roman" panose="02020603050405020304" pitchFamily="18" charset="0"/>
            </a:rPr>
            <a:t> analyzes user inputs to determine persona requirements.</a:t>
          </a:r>
          <a:endParaRPr lang="en-US" sz="1600" dirty="0">
            <a:latin typeface="Times New Roman" panose="02020603050405020304" pitchFamily="18" charset="0"/>
            <a:cs typeface="Times New Roman" panose="02020603050405020304" pitchFamily="18" charset="0"/>
          </a:endParaRPr>
        </a:p>
      </dgm:t>
    </dgm:pt>
    <dgm:pt modelId="{05F8E8F0-645E-F646-8DBD-9F6CBC778590}" type="parTrans" cxnId="{291F3223-A6DE-C84B-B703-773FCEAC4BDF}">
      <dgm:prSet/>
      <dgm:spPr/>
      <dgm:t>
        <a:bodyPr/>
        <a:lstStyle/>
        <a:p>
          <a:endParaRPr lang="en-US"/>
        </a:p>
      </dgm:t>
    </dgm:pt>
    <dgm:pt modelId="{7D235146-EC30-6541-9D52-DC895385D43E}" type="sibTrans" cxnId="{291F3223-A6DE-C84B-B703-773FCEAC4BDF}">
      <dgm:prSet/>
      <dgm:spPr/>
      <dgm:t>
        <a:bodyPr/>
        <a:lstStyle/>
        <a:p>
          <a:endParaRPr lang="en-US"/>
        </a:p>
      </dgm:t>
    </dgm:pt>
    <dgm:pt modelId="{8C878BB9-5489-ED4D-B622-D3E4EABA6D00}">
      <dgm:prSet phldrT="[Text]" custT="1"/>
      <dgm:spPr/>
      <dgm:t>
        <a:bodyPr/>
        <a:lstStyle/>
        <a:p>
          <a:r>
            <a:rPr lang="en-US" sz="2000" b="1" i="0" dirty="0">
              <a:latin typeface="Times New Roman" panose="02020603050405020304" pitchFamily="18" charset="0"/>
              <a:cs typeface="Times New Roman" panose="02020603050405020304" pitchFamily="18" charset="0"/>
            </a:rPr>
            <a:t>Product Recommendation</a:t>
          </a:r>
          <a:endParaRPr lang="en-US" sz="2000" dirty="0">
            <a:latin typeface="Times New Roman" panose="02020603050405020304" pitchFamily="18" charset="0"/>
            <a:cs typeface="Times New Roman" panose="02020603050405020304" pitchFamily="18" charset="0"/>
          </a:endParaRPr>
        </a:p>
      </dgm:t>
    </dgm:pt>
    <dgm:pt modelId="{FCD3EEAA-7139-A947-931B-5C965E10B94D}" type="parTrans" cxnId="{CDE5F5EE-ADD2-9D43-8695-8AD6ABCA9A11}">
      <dgm:prSet/>
      <dgm:spPr/>
      <dgm:t>
        <a:bodyPr/>
        <a:lstStyle/>
        <a:p>
          <a:endParaRPr lang="en-US"/>
        </a:p>
      </dgm:t>
    </dgm:pt>
    <dgm:pt modelId="{ACCDC5E0-03A0-F945-B3FC-554621814154}" type="sibTrans" cxnId="{CDE5F5EE-ADD2-9D43-8695-8AD6ABCA9A11}">
      <dgm:prSet/>
      <dgm:spPr/>
      <dgm:t>
        <a:bodyPr/>
        <a:lstStyle/>
        <a:p>
          <a:endParaRPr lang="en-US"/>
        </a:p>
      </dgm:t>
    </dgm:pt>
    <dgm:pt modelId="{F95C5813-BD42-4047-B2D5-DE6B828B5E9B}">
      <dgm:prSet phldrT="[Text]" custT="1"/>
      <dgm:spPr/>
      <dgm:t>
        <a:bodyPr/>
        <a:lstStyle/>
        <a:p>
          <a:r>
            <a:rPr lang="en-US" sz="1600" b="0" i="0" dirty="0">
              <a:latin typeface="Times New Roman" panose="02020603050405020304" pitchFamily="18" charset="0"/>
              <a:cs typeface="Times New Roman" panose="02020603050405020304" pitchFamily="18" charset="0"/>
            </a:rPr>
            <a:t>Grouping personas and providing product recommendations based on preferences.</a:t>
          </a:r>
          <a:endParaRPr lang="en-US" sz="1600" dirty="0">
            <a:latin typeface="Times New Roman" panose="02020603050405020304" pitchFamily="18" charset="0"/>
            <a:cs typeface="Times New Roman" panose="02020603050405020304" pitchFamily="18" charset="0"/>
          </a:endParaRPr>
        </a:p>
      </dgm:t>
    </dgm:pt>
    <dgm:pt modelId="{19686D1F-CAE2-904D-A8C4-B6668AE2A766}" type="parTrans" cxnId="{6EB70096-7A97-2748-AB6D-BD13ECC98B2B}">
      <dgm:prSet/>
      <dgm:spPr/>
      <dgm:t>
        <a:bodyPr/>
        <a:lstStyle/>
        <a:p>
          <a:endParaRPr lang="en-US"/>
        </a:p>
      </dgm:t>
    </dgm:pt>
    <dgm:pt modelId="{816A3C6B-6623-454B-B08D-64B61A01FF3D}" type="sibTrans" cxnId="{6EB70096-7A97-2748-AB6D-BD13ECC98B2B}">
      <dgm:prSet/>
      <dgm:spPr/>
      <dgm:t>
        <a:bodyPr/>
        <a:lstStyle/>
        <a:p>
          <a:endParaRPr lang="en-US"/>
        </a:p>
      </dgm:t>
    </dgm:pt>
    <dgm:pt modelId="{943CF79E-AC46-074A-B560-14F6AE8C9AEE}">
      <dgm:prSet custT="1"/>
      <dgm:spPr/>
      <dgm:t>
        <a:bodyPr/>
        <a:lstStyle/>
        <a:p>
          <a:r>
            <a:rPr lang="en-US" sz="2000" b="1" i="0" dirty="0">
              <a:latin typeface="Times New Roman" panose="02020603050405020304" pitchFamily="18" charset="0"/>
              <a:cs typeface="Times New Roman" panose="02020603050405020304" pitchFamily="18" charset="0"/>
            </a:rPr>
            <a:t>LLM Management</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E291E4FC-B400-A647-9380-FD51957768A6}" type="parTrans" cxnId="{05D6296D-E4DF-EC43-92AD-541F3CE668E8}">
      <dgm:prSet/>
      <dgm:spPr/>
      <dgm:t>
        <a:bodyPr/>
        <a:lstStyle/>
        <a:p>
          <a:endParaRPr lang="en-US"/>
        </a:p>
      </dgm:t>
    </dgm:pt>
    <dgm:pt modelId="{C50CE3B9-A560-754F-8954-98B1F95E6EAD}" type="sibTrans" cxnId="{05D6296D-E4DF-EC43-92AD-541F3CE668E8}">
      <dgm:prSet/>
      <dgm:spPr/>
      <dgm:t>
        <a:bodyPr/>
        <a:lstStyle/>
        <a:p>
          <a:endParaRPr lang="en-US"/>
        </a:p>
      </dgm:t>
    </dgm:pt>
    <dgm:pt modelId="{EFE5F422-D851-5745-81B7-34194C50D948}">
      <dgm:prSet custT="1"/>
      <dgm:spPr/>
      <dgm:t>
        <a:bodyPr/>
        <a:lstStyle/>
        <a:p>
          <a:r>
            <a:rPr lang="en-US" sz="2000" b="1" i="0" dirty="0">
              <a:latin typeface="Times New Roman" panose="02020603050405020304" pitchFamily="18" charset="0"/>
              <a:cs typeface="Times New Roman" panose="02020603050405020304" pitchFamily="18" charset="0"/>
            </a:rPr>
            <a:t>Group Persona Generation</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609B2F8A-6047-4145-B485-36AC7EF26073}" type="parTrans" cxnId="{5F607D8A-DC97-0948-9B63-0BC39F2D654C}">
      <dgm:prSet/>
      <dgm:spPr/>
      <dgm:t>
        <a:bodyPr/>
        <a:lstStyle/>
        <a:p>
          <a:endParaRPr lang="en-US"/>
        </a:p>
      </dgm:t>
    </dgm:pt>
    <dgm:pt modelId="{ACC2B58D-A6B7-9B44-849D-DFDE891F9D1C}" type="sibTrans" cxnId="{5F607D8A-DC97-0948-9B63-0BC39F2D654C}">
      <dgm:prSet/>
      <dgm:spPr/>
      <dgm:t>
        <a:bodyPr/>
        <a:lstStyle/>
        <a:p>
          <a:endParaRPr lang="en-US"/>
        </a:p>
      </dgm:t>
    </dgm:pt>
    <dgm:pt modelId="{4E0C8DAF-79FF-2243-AF85-EB853EF05A52}">
      <dgm:prSet custT="1"/>
      <dgm:spPr/>
      <dgm:t>
        <a:bodyPr/>
        <a:lstStyle/>
        <a:p>
          <a:pPr algn="ctr"/>
          <a:r>
            <a:rPr lang="en-US" sz="1400" b="0" i="0" dirty="0" err="1">
              <a:latin typeface="Times New Roman" panose="02020603050405020304" pitchFamily="18" charset="0"/>
              <a:cs typeface="Times New Roman" panose="02020603050405020304" pitchFamily="18" charset="0"/>
            </a:rPr>
            <a:t>LangChain</a:t>
          </a:r>
          <a:r>
            <a:rPr lang="en-US" sz="1400" b="0" i="0" dirty="0">
              <a:latin typeface="Times New Roman" panose="02020603050405020304" pitchFamily="18" charset="0"/>
              <a:cs typeface="Times New Roman" panose="02020603050405020304" pitchFamily="18" charset="0"/>
            </a:rPr>
            <a:t> facilitates communication with LLM, augmenting prompts with retrieved data and processing generated text.</a:t>
          </a:r>
          <a:endParaRPr lang="en-US" sz="1400" dirty="0">
            <a:latin typeface="Times New Roman" panose="02020603050405020304" pitchFamily="18" charset="0"/>
            <a:cs typeface="Times New Roman" panose="02020603050405020304" pitchFamily="18" charset="0"/>
          </a:endParaRPr>
        </a:p>
      </dgm:t>
    </dgm:pt>
    <dgm:pt modelId="{3C3C0F5B-D7B5-F744-9C61-0A4205CABD87}" type="parTrans" cxnId="{DBD9C271-4168-9C4B-84D8-3E78D1A4204C}">
      <dgm:prSet/>
      <dgm:spPr/>
      <dgm:t>
        <a:bodyPr/>
        <a:lstStyle/>
        <a:p>
          <a:endParaRPr lang="en-US"/>
        </a:p>
      </dgm:t>
    </dgm:pt>
    <dgm:pt modelId="{392F9FF9-D520-5B40-99F6-D23D281636BA}" type="sibTrans" cxnId="{DBD9C271-4168-9C4B-84D8-3E78D1A4204C}">
      <dgm:prSet/>
      <dgm:spPr/>
      <dgm:t>
        <a:bodyPr/>
        <a:lstStyle/>
        <a:p>
          <a:endParaRPr lang="en-US"/>
        </a:p>
      </dgm:t>
    </dgm:pt>
    <dgm:pt modelId="{DE0A8F4B-629E-D04F-9B02-451AC6AF7088}">
      <dgm:prSet custT="1"/>
      <dgm:spPr/>
      <dgm:t>
        <a:bodyPr/>
        <a:lstStyle/>
        <a:p>
          <a:r>
            <a:rPr lang="en-US" sz="1600" b="0" i="0" dirty="0">
              <a:latin typeface="Times New Roman" panose="02020603050405020304" pitchFamily="18" charset="0"/>
              <a:cs typeface="Times New Roman" panose="02020603050405020304" pitchFamily="18" charset="0"/>
            </a:rPr>
            <a:t>Generate group personas and combined personas based on user preferences.</a:t>
          </a:r>
          <a:endParaRPr lang="en-US" sz="1600" dirty="0">
            <a:latin typeface="Times New Roman" panose="02020603050405020304" pitchFamily="18" charset="0"/>
            <a:cs typeface="Times New Roman" panose="02020603050405020304" pitchFamily="18" charset="0"/>
          </a:endParaRPr>
        </a:p>
      </dgm:t>
    </dgm:pt>
    <dgm:pt modelId="{94734F6D-25D1-9A40-A33E-441BF3FF976D}" type="parTrans" cxnId="{6C5F558D-A886-4948-80FC-01F19037369F}">
      <dgm:prSet/>
      <dgm:spPr/>
      <dgm:t>
        <a:bodyPr/>
        <a:lstStyle/>
        <a:p>
          <a:endParaRPr lang="en-US"/>
        </a:p>
      </dgm:t>
    </dgm:pt>
    <dgm:pt modelId="{5AD24743-BEEF-7245-944F-9B4EC8AB9882}" type="sibTrans" cxnId="{6C5F558D-A886-4948-80FC-01F19037369F}">
      <dgm:prSet/>
      <dgm:spPr/>
      <dgm:t>
        <a:bodyPr/>
        <a:lstStyle/>
        <a:p>
          <a:endParaRPr lang="en-US"/>
        </a:p>
      </dgm:t>
    </dgm:pt>
    <dgm:pt modelId="{14E2E3C2-B1EB-8E4B-BFDF-C4C3FD7BB60E}" type="pres">
      <dgm:prSet presAssocID="{A45C84A3-2F70-F642-B145-7A42F33A7978}" presName="theList" presStyleCnt="0">
        <dgm:presLayoutVars>
          <dgm:dir/>
          <dgm:animLvl val="lvl"/>
          <dgm:resizeHandles val="exact"/>
        </dgm:presLayoutVars>
      </dgm:prSet>
      <dgm:spPr/>
    </dgm:pt>
    <dgm:pt modelId="{6F31EF25-A4F1-7C46-BDA5-610E7F5F71AB}" type="pres">
      <dgm:prSet presAssocID="{A657456C-4D3F-1A4E-A5AC-C1EFEB3EB07F}" presName="compNode" presStyleCnt="0"/>
      <dgm:spPr/>
    </dgm:pt>
    <dgm:pt modelId="{7856A779-912C-DF42-A0B5-5164D88B949B}" type="pres">
      <dgm:prSet presAssocID="{A657456C-4D3F-1A4E-A5AC-C1EFEB3EB07F}" presName="aNode" presStyleLbl="bgShp" presStyleIdx="0" presStyleCnt="5"/>
      <dgm:spPr/>
    </dgm:pt>
    <dgm:pt modelId="{C44C186D-566B-174A-A291-8FC7CC112B35}" type="pres">
      <dgm:prSet presAssocID="{A657456C-4D3F-1A4E-A5AC-C1EFEB3EB07F}" presName="textNode" presStyleLbl="bgShp" presStyleIdx="0" presStyleCnt="5"/>
      <dgm:spPr/>
    </dgm:pt>
    <dgm:pt modelId="{BD34D4A4-8F4A-0840-AD7E-CA435895613B}" type="pres">
      <dgm:prSet presAssocID="{A657456C-4D3F-1A4E-A5AC-C1EFEB3EB07F}" presName="compChildNode" presStyleCnt="0"/>
      <dgm:spPr/>
    </dgm:pt>
    <dgm:pt modelId="{EDE5E8A7-285C-144E-BF8A-07010EAA65AB}" type="pres">
      <dgm:prSet presAssocID="{A657456C-4D3F-1A4E-A5AC-C1EFEB3EB07F}" presName="theInnerList" presStyleCnt="0"/>
      <dgm:spPr/>
    </dgm:pt>
    <dgm:pt modelId="{0504EB6E-4115-D54D-9D40-EE96AAA411F6}" type="pres">
      <dgm:prSet presAssocID="{54F7C2DF-6421-DB40-B29A-031C631FC519}" presName="childNode" presStyleLbl="node1" presStyleIdx="0" presStyleCnt="5" custScaleY="80008">
        <dgm:presLayoutVars>
          <dgm:bulletEnabled val="1"/>
        </dgm:presLayoutVars>
      </dgm:prSet>
      <dgm:spPr/>
    </dgm:pt>
    <dgm:pt modelId="{8F18EAAC-D113-5D4A-B86E-5589CEE2ADD1}" type="pres">
      <dgm:prSet presAssocID="{A657456C-4D3F-1A4E-A5AC-C1EFEB3EB07F}" presName="aSpace" presStyleCnt="0"/>
      <dgm:spPr/>
    </dgm:pt>
    <dgm:pt modelId="{E2BFA4A0-458F-9444-8D5A-7D41F84AB0FF}" type="pres">
      <dgm:prSet presAssocID="{0E73F064-8074-A540-B57C-F669E1202D5E}" presName="compNode" presStyleCnt="0"/>
      <dgm:spPr/>
    </dgm:pt>
    <dgm:pt modelId="{D998AEE6-8B2D-1745-ADDB-25A8FCDFF515}" type="pres">
      <dgm:prSet presAssocID="{0E73F064-8074-A540-B57C-F669E1202D5E}" presName="aNode" presStyleLbl="bgShp" presStyleIdx="1" presStyleCnt="5"/>
      <dgm:spPr/>
    </dgm:pt>
    <dgm:pt modelId="{8B1AEA0D-975E-FC4A-B429-1C7AE5445A18}" type="pres">
      <dgm:prSet presAssocID="{0E73F064-8074-A540-B57C-F669E1202D5E}" presName="textNode" presStyleLbl="bgShp" presStyleIdx="1" presStyleCnt="5"/>
      <dgm:spPr/>
    </dgm:pt>
    <dgm:pt modelId="{58A37694-F39B-D944-B6A0-96E49B30F765}" type="pres">
      <dgm:prSet presAssocID="{0E73F064-8074-A540-B57C-F669E1202D5E}" presName="compChildNode" presStyleCnt="0"/>
      <dgm:spPr/>
    </dgm:pt>
    <dgm:pt modelId="{7714D23C-4571-BF42-A63C-82EF27649B3B}" type="pres">
      <dgm:prSet presAssocID="{0E73F064-8074-A540-B57C-F669E1202D5E}" presName="theInnerList" presStyleCnt="0"/>
      <dgm:spPr/>
    </dgm:pt>
    <dgm:pt modelId="{CA034BC3-1609-A94C-BBE4-1DCA910CBD54}" type="pres">
      <dgm:prSet presAssocID="{CBD42C77-1F12-6146-A0FE-BE269BC4217C}" presName="childNode" presStyleLbl="node1" presStyleIdx="1" presStyleCnt="5" custScaleY="78628">
        <dgm:presLayoutVars>
          <dgm:bulletEnabled val="1"/>
        </dgm:presLayoutVars>
      </dgm:prSet>
      <dgm:spPr/>
    </dgm:pt>
    <dgm:pt modelId="{D2D3F933-EFE1-F247-9E9D-6AC274878AAB}" type="pres">
      <dgm:prSet presAssocID="{0E73F064-8074-A540-B57C-F669E1202D5E}" presName="aSpace" presStyleCnt="0"/>
      <dgm:spPr/>
    </dgm:pt>
    <dgm:pt modelId="{A8EAC639-F147-FB44-9809-B0DB2BE63F49}" type="pres">
      <dgm:prSet presAssocID="{943CF79E-AC46-074A-B560-14F6AE8C9AEE}" presName="compNode" presStyleCnt="0"/>
      <dgm:spPr/>
    </dgm:pt>
    <dgm:pt modelId="{AF74D706-AF6D-0F47-B2AC-0C49DA295C46}" type="pres">
      <dgm:prSet presAssocID="{943CF79E-AC46-074A-B560-14F6AE8C9AEE}" presName="aNode" presStyleLbl="bgShp" presStyleIdx="2" presStyleCnt="5"/>
      <dgm:spPr/>
    </dgm:pt>
    <dgm:pt modelId="{901ABEA2-B077-A148-84F0-1EA454211C16}" type="pres">
      <dgm:prSet presAssocID="{943CF79E-AC46-074A-B560-14F6AE8C9AEE}" presName="textNode" presStyleLbl="bgShp" presStyleIdx="2" presStyleCnt="5"/>
      <dgm:spPr/>
    </dgm:pt>
    <dgm:pt modelId="{BA62BF7E-8E6D-CB4A-B776-38DDA022A5E1}" type="pres">
      <dgm:prSet presAssocID="{943CF79E-AC46-074A-B560-14F6AE8C9AEE}" presName="compChildNode" presStyleCnt="0"/>
      <dgm:spPr/>
    </dgm:pt>
    <dgm:pt modelId="{4AE77784-830E-E44D-96A4-A2808E28671D}" type="pres">
      <dgm:prSet presAssocID="{943CF79E-AC46-074A-B560-14F6AE8C9AEE}" presName="theInnerList" presStyleCnt="0"/>
      <dgm:spPr/>
    </dgm:pt>
    <dgm:pt modelId="{D038F12E-12AC-2241-9643-90F6C0FC27F3}" type="pres">
      <dgm:prSet presAssocID="{4E0C8DAF-79FF-2243-AF85-EB853EF05A52}" presName="childNode" presStyleLbl="node1" presStyleIdx="2" presStyleCnt="5" custScaleX="97920" custScaleY="81725">
        <dgm:presLayoutVars>
          <dgm:bulletEnabled val="1"/>
        </dgm:presLayoutVars>
      </dgm:prSet>
      <dgm:spPr/>
    </dgm:pt>
    <dgm:pt modelId="{6DAAA6CF-6DA6-3246-8FAC-6E9D0FF29F3A}" type="pres">
      <dgm:prSet presAssocID="{943CF79E-AC46-074A-B560-14F6AE8C9AEE}" presName="aSpace" presStyleCnt="0"/>
      <dgm:spPr/>
    </dgm:pt>
    <dgm:pt modelId="{3E85BF45-9A10-564E-BE25-340924E92710}" type="pres">
      <dgm:prSet presAssocID="{EFE5F422-D851-5745-81B7-34194C50D948}" presName="compNode" presStyleCnt="0"/>
      <dgm:spPr/>
    </dgm:pt>
    <dgm:pt modelId="{BD64C6E1-ECB9-5344-992F-5E95E910B130}" type="pres">
      <dgm:prSet presAssocID="{EFE5F422-D851-5745-81B7-34194C50D948}" presName="aNode" presStyleLbl="bgShp" presStyleIdx="3" presStyleCnt="5"/>
      <dgm:spPr/>
    </dgm:pt>
    <dgm:pt modelId="{BD07B398-FB2E-6145-AA6C-85C28B8FEC39}" type="pres">
      <dgm:prSet presAssocID="{EFE5F422-D851-5745-81B7-34194C50D948}" presName="textNode" presStyleLbl="bgShp" presStyleIdx="3" presStyleCnt="5"/>
      <dgm:spPr/>
    </dgm:pt>
    <dgm:pt modelId="{F6AC51DD-FF10-3843-A464-10B7DBC8B5EE}" type="pres">
      <dgm:prSet presAssocID="{EFE5F422-D851-5745-81B7-34194C50D948}" presName="compChildNode" presStyleCnt="0"/>
      <dgm:spPr/>
    </dgm:pt>
    <dgm:pt modelId="{3466FF77-F2F2-1A43-856C-E2B760BE7E81}" type="pres">
      <dgm:prSet presAssocID="{EFE5F422-D851-5745-81B7-34194C50D948}" presName="theInnerList" presStyleCnt="0"/>
      <dgm:spPr/>
    </dgm:pt>
    <dgm:pt modelId="{0D9CE849-8373-4443-8CF8-80DDC9135554}" type="pres">
      <dgm:prSet presAssocID="{DE0A8F4B-629E-D04F-9B02-451AC6AF7088}" presName="childNode" presStyleLbl="node1" presStyleIdx="3" presStyleCnt="5" custScaleX="90490" custScaleY="77977">
        <dgm:presLayoutVars>
          <dgm:bulletEnabled val="1"/>
        </dgm:presLayoutVars>
      </dgm:prSet>
      <dgm:spPr/>
    </dgm:pt>
    <dgm:pt modelId="{5470FDE7-D818-0549-A74D-435C3356F869}" type="pres">
      <dgm:prSet presAssocID="{EFE5F422-D851-5745-81B7-34194C50D948}" presName="aSpace" presStyleCnt="0"/>
      <dgm:spPr/>
    </dgm:pt>
    <dgm:pt modelId="{DACD46ED-0DD4-5345-84E8-F543FC2648A1}" type="pres">
      <dgm:prSet presAssocID="{8C878BB9-5489-ED4D-B622-D3E4EABA6D00}" presName="compNode" presStyleCnt="0"/>
      <dgm:spPr/>
    </dgm:pt>
    <dgm:pt modelId="{DC155D66-2992-344E-B283-B9A372C53B2A}" type="pres">
      <dgm:prSet presAssocID="{8C878BB9-5489-ED4D-B622-D3E4EABA6D00}" presName="aNode" presStyleLbl="bgShp" presStyleIdx="4" presStyleCnt="5" custScaleX="100700"/>
      <dgm:spPr/>
    </dgm:pt>
    <dgm:pt modelId="{0EE86C67-0E57-EA42-A1DB-EE4A24967C83}" type="pres">
      <dgm:prSet presAssocID="{8C878BB9-5489-ED4D-B622-D3E4EABA6D00}" presName="textNode" presStyleLbl="bgShp" presStyleIdx="4" presStyleCnt="5"/>
      <dgm:spPr/>
    </dgm:pt>
    <dgm:pt modelId="{84274FA3-D2FE-5249-A27C-57ABF388E8CC}" type="pres">
      <dgm:prSet presAssocID="{8C878BB9-5489-ED4D-B622-D3E4EABA6D00}" presName="compChildNode" presStyleCnt="0"/>
      <dgm:spPr/>
    </dgm:pt>
    <dgm:pt modelId="{7DA35348-F2E5-AA4B-9E91-86304FE08076}" type="pres">
      <dgm:prSet presAssocID="{8C878BB9-5489-ED4D-B622-D3E4EABA6D00}" presName="theInnerList" presStyleCnt="0"/>
      <dgm:spPr/>
    </dgm:pt>
    <dgm:pt modelId="{E5610554-65A8-8F4B-9B86-92275B35BB81}" type="pres">
      <dgm:prSet presAssocID="{F95C5813-BD42-4047-B2D5-DE6B828B5E9B}" presName="childNode" presStyleLbl="node1" presStyleIdx="4" presStyleCnt="5" custScaleY="91722">
        <dgm:presLayoutVars>
          <dgm:bulletEnabled val="1"/>
        </dgm:presLayoutVars>
      </dgm:prSet>
      <dgm:spPr/>
    </dgm:pt>
  </dgm:ptLst>
  <dgm:cxnLst>
    <dgm:cxn modelId="{27908F00-D0D9-BE40-A8D1-A0AD4BC1D513}" type="presOf" srcId="{0E73F064-8074-A540-B57C-F669E1202D5E}" destId="{D998AEE6-8B2D-1745-ADDB-25A8FCDFF515}" srcOrd="0" destOrd="0" presId="urn:microsoft.com/office/officeart/2005/8/layout/lProcess2"/>
    <dgm:cxn modelId="{7EEB8C0F-482B-174F-8A2F-9AC3E22D838E}" type="presOf" srcId="{A657456C-4D3F-1A4E-A5AC-C1EFEB3EB07F}" destId="{7856A779-912C-DF42-A0B5-5164D88B949B}" srcOrd="0" destOrd="0" presId="urn:microsoft.com/office/officeart/2005/8/layout/lProcess2"/>
    <dgm:cxn modelId="{291F3223-A6DE-C84B-B703-773FCEAC4BDF}" srcId="{0E73F064-8074-A540-B57C-F669E1202D5E}" destId="{CBD42C77-1F12-6146-A0FE-BE269BC4217C}" srcOrd="0" destOrd="0" parTransId="{05F8E8F0-645E-F646-8DBD-9F6CBC778590}" sibTransId="{7D235146-EC30-6541-9D52-DC895385D43E}"/>
    <dgm:cxn modelId="{BEBDEB38-13D5-A042-91F1-EB2426FC503A}" type="presOf" srcId="{F95C5813-BD42-4047-B2D5-DE6B828B5E9B}" destId="{E5610554-65A8-8F4B-9B86-92275B35BB81}" srcOrd="0" destOrd="0" presId="urn:microsoft.com/office/officeart/2005/8/layout/lProcess2"/>
    <dgm:cxn modelId="{7EE52F61-2407-094E-9C72-6E614CA35FF8}" type="presOf" srcId="{4E0C8DAF-79FF-2243-AF85-EB853EF05A52}" destId="{D038F12E-12AC-2241-9643-90F6C0FC27F3}" srcOrd="0" destOrd="0" presId="urn:microsoft.com/office/officeart/2005/8/layout/lProcess2"/>
    <dgm:cxn modelId="{05D6296D-E4DF-EC43-92AD-541F3CE668E8}" srcId="{A45C84A3-2F70-F642-B145-7A42F33A7978}" destId="{943CF79E-AC46-074A-B560-14F6AE8C9AEE}" srcOrd="2" destOrd="0" parTransId="{E291E4FC-B400-A647-9380-FD51957768A6}" sibTransId="{C50CE3B9-A560-754F-8954-98B1F95E6EAD}"/>
    <dgm:cxn modelId="{9566B870-AC66-2C47-9ED1-35052DA6E1CF}" type="presOf" srcId="{0E73F064-8074-A540-B57C-F669E1202D5E}" destId="{8B1AEA0D-975E-FC4A-B429-1C7AE5445A18}" srcOrd="1" destOrd="0" presId="urn:microsoft.com/office/officeart/2005/8/layout/lProcess2"/>
    <dgm:cxn modelId="{DBD9C271-4168-9C4B-84D8-3E78D1A4204C}" srcId="{943CF79E-AC46-074A-B560-14F6AE8C9AEE}" destId="{4E0C8DAF-79FF-2243-AF85-EB853EF05A52}" srcOrd="0" destOrd="0" parTransId="{3C3C0F5B-D7B5-F744-9C61-0A4205CABD87}" sibTransId="{392F9FF9-D520-5B40-99F6-D23D281636BA}"/>
    <dgm:cxn modelId="{28EF1678-8137-BA4A-ACBE-D0EAF8050B60}" type="presOf" srcId="{A45C84A3-2F70-F642-B145-7A42F33A7978}" destId="{14E2E3C2-B1EB-8E4B-BFDF-C4C3FD7BB60E}" srcOrd="0" destOrd="0" presId="urn:microsoft.com/office/officeart/2005/8/layout/lProcess2"/>
    <dgm:cxn modelId="{41D58C7D-B601-C34F-80F2-83EFF2F4B144}" type="presOf" srcId="{8C878BB9-5489-ED4D-B622-D3E4EABA6D00}" destId="{0EE86C67-0E57-EA42-A1DB-EE4A24967C83}" srcOrd="1" destOrd="0" presId="urn:microsoft.com/office/officeart/2005/8/layout/lProcess2"/>
    <dgm:cxn modelId="{9E37D27F-FD72-EA49-80FD-1A6A7BA16306}" type="presOf" srcId="{CBD42C77-1F12-6146-A0FE-BE269BC4217C}" destId="{CA034BC3-1609-A94C-BBE4-1DCA910CBD54}" srcOrd="0" destOrd="0" presId="urn:microsoft.com/office/officeart/2005/8/layout/lProcess2"/>
    <dgm:cxn modelId="{8AC74A81-8486-EB48-ABDF-BCA2307A9603}" type="presOf" srcId="{54F7C2DF-6421-DB40-B29A-031C631FC519}" destId="{0504EB6E-4115-D54D-9D40-EE96AAA411F6}" srcOrd="0" destOrd="0" presId="urn:microsoft.com/office/officeart/2005/8/layout/lProcess2"/>
    <dgm:cxn modelId="{5F607D8A-DC97-0948-9B63-0BC39F2D654C}" srcId="{A45C84A3-2F70-F642-B145-7A42F33A7978}" destId="{EFE5F422-D851-5745-81B7-34194C50D948}" srcOrd="3" destOrd="0" parTransId="{609B2F8A-6047-4145-B485-36AC7EF26073}" sibTransId="{ACC2B58D-A6B7-9B44-849D-DFDE891F9D1C}"/>
    <dgm:cxn modelId="{6C5F558D-A886-4948-80FC-01F19037369F}" srcId="{EFE5F422-D851-5745-81B7-34194C50D948}" destId="{DE0A8F4B-629E-D04F-9B02-451AC6AF7088}" srcOrd="0" destOrd="0" parTransId="{94734F6D-25D1-9A40-A33E-441BF3FF976D}" sibTransId="{5AD24743-BEEF-7245-944F-9B4EC8AB9882}"/>
    <dgm:cxn modelId="{1F420895-9384-AD40-8626-2867F9A21FF2}" type="presOf" srcId="{EFE5F422-D851-5745-81B7-34194C50D948}" destId="{BD07B398-FB2E-6145-AA6C-85C28B8FEC39}" srcOrd="1" destOrd="0" presId="urn:microsoft.com/office/officeart/2005/8/layout/lProcess2"/>
    <dgm:cxn modelId="{6EB70096-7A97-2748-AB6D-BD13ECC98B2B}" srcId="{8C878BB9-5489-ED4D-B622-D3E4EABA6D00}" destId="{F95C5813-BD42-4047-B2D5-DE6B828B5E9B}" srcOrd="0" destOrd="0" parTransId="{19686D1F-CAE2-904D-A8C4-B6668AE2A766}" sibTransId="{816A3C6B-6623-454B-B08D-64B61A01FF3D}"/>
    <dgm:cxn modelId="{C9A249A6-B80B-8248-8F9F-0067BF4F089B}" type="presOf" srcId="{EFE5F422-D851-5745-81B7-34194C50D948}" destId="{BD64C6E1-ECB9-5344-992F-5E95E910B130}" srcOrd="0" destOrd="0" presId="urn:microsoft.com/office/officeart/2005/8/layout/lProcess2"/>
    <dgm:cxn modelId="{775B38A7-F5BE-9247-9927-B8973E3F07BD}" srcId="{A657456C-4D3F-1A4E-A5AC-C1EFEB3EB07F}" destId="{54F7C2DF-6421-DB40-B29A-031C631FC519}" srcOrd="0" destOrd="0" parTransId="{79AE99C0-DF3B-EC41-A989-C754FF77E609}" sibTransId="{3B11429B-99EF-BA45-847F-16BD49E6BF44}"/>
    <dgm:cxn modelId="{1B76A4AE-F003-9344-A65E-3859690228FA}" type="presOf" srcId="{943CF79E-AC46-074A-B560-14F6AE8C9AEE}" destId="{AF74D706-AF6D-0F47-B2AC-0C49DA295C46}" srcOrd="0" destOrd="0" presId="urn:microsoft.com/office/officeart/2005/8/layout/lProcess2"/>
    <dgm:cxn modelId="{A80E9AC8-FB8C-4E42-AE71-F2BABF727928}" srcId="{A45C84A3-2F70-F642-B145-7A42F33A7978}" destId="{A657456C-4D3F-1A4E-A5AC-C1EFEB3EB07F}" srcOrd="0" destOrd="0" parTransId="{05A1CD17-F1DC-754F-80A0-01C7065A3B81}" sibTransId="{85DF257D-D14C-D647-84CA-EBB30F422CCA}"/>
    <dgm:cxn modelId="{DC919BCC-A5F7-8B43-B72E-098BCAA19847}" type="presOf" srcId="{A657456C-4D3F-1A4E-A5AC-C1EFEB3EB07F}" destId="{C44C186D-566B-174A-A291-8FC7CC112B35}" srcOrd="1" destOrd="0" presId="urn:microsoft.com/office/officeart/2005/8/layout/lProcess2"/>
    <dgm:cxn modelId="{66C7AFDA-97D8-3B47-8001-6EA661AFF241}" srcId="{A45C84A3-2F70-F642-B145-7A42F33A7978}" destId="{0E73F064-8074-A540-B57C-F669E1202D5E}" srcOrd="1" destOrd="0" parTransId="{F5E5205A-881C-AA42-B611-8898092BE932}" sibTransId="{2415017B-7C21-E64B-B18D-C001331C8DE7}"/>
    <dgm:cxn modelId="{F7F5D8EC-C9A5-A44C-A245-55F279E73A6C}" type="presOf" srcId="{8C878BB9-5489-ED4D-B622-D3E4EABA6D00}" destId="{DC155D66-2992-344E-B283-B9A372C53B2A}" srcOrd="0" destOrd="0" presId="urn:microsoft.com/office/officeart/2005/8/layout/lProcess2"/>
    <dgm:cxn modelId="{CDE5F5EE-ADD2-9D43-8695-8AD6ABCA9A11}" srcId="{A45C84A3-2F70-F642-B145-7A42F33A7978}" destId="{8C878BB9-5489-ED4D-B622-D3E4EABA6D00}" srcOrd="4" destOrd="0" parTransId="{FCD3EEAA-7139-A947-931B-5C965E10B94D}" sibTransId="{ACCDC5E0-03A0-F945-B3FC-554621814154}"/>
    <dgm:cxn modelId="{705414F0-5F83-AA45-9EB8-A281CDCE729C}" type="presOf" srcId="{DE0A8F4B-629E-D04F-9B02-451AC6AF7088}" destId="{0D9CE849-8373-4443-8CF8-80DDC9135554}" srcOrd="0" destOrd="0" presId="urn:microsoft.com/office/officeart/2005/8/layout/lProcess2"/>
    <dgm:cxn modelId="{A6871FF6-DBC6-5140-A148-97A37FC263A0}" type="presOf" srcId="{943CF79E-AC46-074A-B560-14F6AE8C9AEE}" destId="{901ABEA2-B077-A148-84F0-1EA454211C16}" srcOrd="1" destOrd="0" presId="urn:microsoft.com/office/officeart/2005/8/layout/lProcess2"/>
    <dgm:cxn modelId="{E1788C43-2924-2548-9F28-555D393C83EC}" type="presParOf" srcId="{14E2E3C2-B1EB-8E4B-BFDF-C4C3FD7BB60E}" destId="{6F31EF25-A4F1-7C46-BDA5-610E7F5F71AB}" srcOrd="0" destOrd="0" presId="urn:microsoft.com/office/officeart/2005/8/layout/lProcess2"/>
    <dgm:cxn modelId="{B8919187-C5C6-C949-B2C6-19E8A23B224D}" type="presParOf" srcId="{6F31EF25-A4F1-7C46-BDA5-610E7F5F71AB}" destId="{7856A779-912C-DF42-A0B5-5164D88B949B}" srcOrd="0" destOrd="0" presId="urn:microsoft.com/office/officeart/2005/8/layout/lProcess2"/>
    <dgm:cxn modelId="{49963087-C3E8-4A41-A275-BDC519874EAB}" type="presParOf" srcId="{6F31EF25-A4F1-7C46-BDA5-610E7F5F71AB}" destId="{C44C186D-566B-174A-A291-8FC7CC112B35}" srcOrd="1" destOrd="0" presId="urn:microsoft.com/office/officeart/2005/8/layout/lProcess2"/>
    <dgm:cxn modelId="{AD342CF6-6C97-4342-B501-4FB1ED5FE15F}" type="presParOf" srcId="{6F31EF25-A4F1-7C46-BDA5-610E7F5F71AB}" destId="{BD34D4A4-8F4A-0840-AD7E-CA435895613B}" srcOrd="2" destOrd="0" presId="urn:microsoft.com/office/officeart/2005/8/layout/lProcess2"/>
    <dgm:cxn modelId="{84C5C8EA-A9AD-1A46-8486-065EC971C8AB}" type="presParOf" srcId="{BD34D4A4-8F4A-0840-AD7E-CA435895613B}" destId="{EDE5E8A7-285C-144E-BF8A-07010EAA65AB}" srcOrd="0" destOrd="0" presId="urn:microsoft.com/office/officeart/2005/8/layout/lProcess2"/>
    <dgm:cxn modelId="{3D948CAE-D6FC-4D46-8C04-9F1D3DF4972F}" type="presParOf" srcId="{EDE5E8A7-285C-144E-BF8A-07010EAA65AB}" destId="{0504EB6E-4115-D54D-9D40-EE96AAA411F6}" srcOrd="0" destOrd="0" presId="urn:microsoft.com/office/officeart/2005/8/layout/lProcess2"/>
    <dgm:cxn modelId="{8374B550-46A7-4549-B2D1-0B9E00F0F030}" type="presParOf" srcId="{14E2E3C2-B1EB-8E4B-BFDF-C4C3FD7BB60E}" destId="{8F18EAAC-D113-5D4A-B86E-5589CEE2ADD1}" srcOrd="1" destOrd="0" presId="urn:microsoft.com/office/officeart/2005/8/layout/lProcess2"/>
    <dgm:cxn modelId="{646599D6-2E42-B345-B75A-CBA9578F1E55}" type="presParOf" srcId="{14E2E3C2-B1EB-8E4B-BFDF-C4C3FD7BB60E}" destId="{E2BFA4A0-458F-9444-8D5A-7D41F84AB0FF}" srcOrd="2" destOrd="0" presId="urn:microsoft.com/office/officeart/2005/8/layout/lProcess2"/>
    <dgm:cxn modelId="{47DEDDBE-B580-C144-8A71-14A345C2AF87}" type="presParOf" srcId="{E2BFA4A0-458F-9444-8D5A-7D41F84AB0FF}" destId="{D998AEE6-8B2D-1745-ADDB-25A8FCDFF515}" srcOrd="0" destOrd="0" presId="urn:microsoft.com/office/officeart/2005/8/layout/lProcess2"/>
    <dgm:cxn modelId="{1AEF8E5A-BEBD-8C4E-97F5-B1BD0F1334B6}" type="presParOf" srcId="{E2BFA4A0-458F-9444-8D5A-7D41F84AB0FF}" destId="{8B1AEA0D-975E-FC4A-B429-1C7AE5445A18}" srcOrd="1" destOrd="0" presId="urn:microsoft.com/office/officeart/2005/8/layout/lProcess2"/>
    <dgm:cxn modelId="{4927BFAC-CCAA-0E4A-866F-0E579419843F}" type="presParOf" srcId="{E2BFA4A0-458F-9444-8D5A-7D41F84AB0FF}" destId="{58A37694-F39B-D944-B6A0-96E49B30F765}" srcOrd="2" destOrd="0" presId="urn:microsoft.com/office/officeart/2005/8/layout/lProcess2"/>
    <dgm:cxn modelId="{7055FB12-6ABD-9E41-A0F0-9D2EC47F96B7}" type="presParOf" srcId="{58A37694-F39B-D944-B6A0-96E49B30F765}" destId="{7714D23C-4571-BF42-A63C-82EF27649B3B}" srcOrd="0" destOrd="0" presId="urn:microsoft.com/office/officeart/2005/8/layout/lProcess2"/>
    <dgm:cxn modelId="{A6E431C2-17C0-8E4C-82BF-5C7D146F9E94}" type="presParOf" srcId="{7714D23C-4571-BF42-A63C-82EF27649B3B}" destId="{CA034BC3-1609-A94C-BBE4-1DCA910CBD54}" srcOrd="0" destOrd="0" presId="urn:microsoft.com/office/officeart/2005/8/layout/lProcess2"/>
    <dgm:cxn modelId="{CFFD98F8-622C-3D41-97ED-63207DD0BCE1}" type="presParOf" srcId="{14E2E3C2-B1EB-8E4B-BFDF-C4C3FD7BB60E}" destId="{D2D3F933-EFE1-F247-9E9D-6AC274878AAB}" srcOrd="3" destOrd="0" presId="urn:microsoft.com/office/officeart/2005/8/layout/lProcess2"/>
    <dgm:cxn modelId="{3EC28B2C-59C9-954A-BFB5-137322E156F7}" type="presParOf" srcId="{14E2E3C2-B1EB-8E4B-BFDF-C4C3FD7BB60E}" destId="{A8EAC639-F147-FB44-9809-B0DB2BE63F49}" srcOrd="4" destOrd="0" presId="urn:microsoft.com/office/officeart/2005/8/layout/lProcess2"/>
    <dgm:cxn modelId="{F694A900-88D2-2946-963A-B404042419DB}" type="presParOf" srcId="{A8EAC639-F147-FB44-9809-B0DB2BE63F49}" destId="{AF74D706-AF6D-0F47-B2AC-0C49DA295C46}" srcOrd="0" destOrd="0" presId="urn:microsoft.com/office/officeart/2005/8/layout/lProcess2"/>
    <dgm:cxn modelId="{A411ADDF-74AC-5043-A96A-2038D206AEFE}" type="presParOf" srcId="{A8EAC639-F147-FB44-9809-B0DB2BE63F49}" destId="{901ABEA2-B077-A148-84F0-1EA454211C16}" srcOrd="1" destOrd="0" presId="urn:microsoft.com/office/officeart/2005/8/layout/lProcess2"/>
    <dgm:cxn modelId="{D70266E7-75FE-EB48-B78F-0E9DAEDEAF45}" type="presParOf" srcId="{A8EAC639-F147-FB44-9809-B0DB2BE63F49}" destId="{BA62BF7E-8E6D-CB4A-B776-38DDA022A5E1}" srcOrd="2" destOrd="0" presId="urn:microsoft.com/office/officeart/2005/8/layout/lProcess2"/>
    <dgm:cxn modelId="{AC5C3488-7FA9-384B-9CFE-AAE13E0A843F}" type="presParOf" srcId="{BA62BF7E-8E6D-CB4A-B776-38DDA022A5E1}" destId="{4AE77784-830E-E44D-96A4-A2808E28671D}" srcOrd="0" destOrd="0" presId="urn:microsoft.com/office/officeart/2005/8/layout/lProcess2"/>
    <dgm:cxn modelId="{6DAE0EAB-4CF2-594E-A74D-54DCDD504D92}" type="presParOf" srcId="{4AE77784-830E-E44D-96A4-A2808E28671D}" destId="{D038F12E-12AC-2241-9643-90F6C0FC27F3}" srcOrd="0" destOrd="0" presId="urn:microsoft.com/office/officeart/2005/8/layout/lProcess2"/>
    <dgm:cxn modelId="{482A358E-096D-214B-95A4-F618440AFB61}" type="presParOf" srcId="{14E2E3C2-B1EB-8E4B-BFDF-C4C3FD7BB60E}" destId="{6DAAA6CF-6DA6-3246-8FAC-6E9D0FF29F3A}" srcOrd="5" destOrd="0" presId="urn:microsoft.com/office/officeart/2005/8/layout/lProcess2"/>
    <dgm:cxn modelId="{730469DA-FF73-D649-8F12-3A91D4193055}" type="presParOf" srcId="{14E2E3C2-B1EB-8E4B-BFDF-C4C3FD7BB60E}" destId="{3E85BF45-9A10-564E-BE25-340924E92710}" srcOrd="6" destOrd="0" presId="urn:microsoft.com/office/officeart/2005/8/layout/lProcess2"/>
    <dgm:cxn modelId="{07731273-4460-EC42-80E5-FE276D0460D5}" type="presParOf" srcId="{3E85BF45-9A10-564E-BE25-340924E92710}" destId="{BD64C6E1-ECB9-5344-992F-5E95E910B130}" srcOrd="0" destOrd="0" presId="urn:microsoft.com/office/officeart/2005/8/layout/lProcess2"/>
    <dgm:cxn modelId="{64FA6BCB-AF15-134E-87C6-60456BBA39A4}" type="presParOf" srcId="{3E85BF45-9A10-564E-BE25-340924E92710}" destId="{BD07B398-FB2E-6145-AA6C-85C28B8FEC39}" srcOrd="1" destOrd="0" presId="urn:microsoft.com/office/officeart/2005/8/layout/lProcess2"/>
    <dgm:cxn modelId="{4ED33233-E988-9D4A-8440-6DC2D9AA419F}" type="presParOf" srcId="{3E85BF45-9A10-564E-BE25-340924E92710}" destId="{F6AC51DD-FF10-3843-A464-10B7DBC8B5EE}" srcOrd="2" destOrd="0" presId="urn:microsoft.com/office/officeart/2005/8/layout/lProcess2"/>
    <dgm:cxn modelId="{50D140EB-DC39-7043-97F7-ED832E93FCB7}" type="presParOf" srcId="{F6AC51DD-FF10-3843-A464-10B7DBC8B5EE}" destId="{3466FF77-F2F2-1A43-856C-E2B760BE7E81}" srcOrd="0" destOrd="0" presId="urn:microsoft.com/office/officeart/2005/8/layout/lProcess2"/>
    <dgm:cxn modelId="{D1563413-98B9-3C45-97DE-DE7EA2A28DDC}" type="presParOf" srcId="{3466FF77-F2F2-1A43-856C-E2B760BE7E81}" destId="{0D9CE849-8373-4443-8CF8-80DDC9135554}" srcOrd="0" destOrd="0" presId="urn:microsoft.com/office/officeart/2005/8/layout/lProcess2"/>
    <dgm:cxn modelId="{5FB81746-C5A6-1E4B-9366-29B6869A023B}" type="presParOf" srcId="{14E2E3C2-B1EB-8E4B-BFDF-C4C3FD7BB60E}" destId="{5470FDE7-D818-0549-A74D-435C3356F869}" srcOrd="7" destOrd="0" presId="urn:microsoft.com/office/officeart/2005/8/layout/lProcess2"/>
    <dgm:cxn modelId="{50438698-FB07-8048-9173-5245816834A3}" type="presParOf" srcId="{14E2E3C2-B1EB-8E4B-BFDF-C4C3FD7BB60E}" destId="{DACD46ED-0DD4-5345-84E8-F543FC2648A1}" srcOrd="8" destOrd="0" presId="urn:microsoft.com/office/officeart/2005/8/layout/lProcess2"/>
    <dgm:cxn modelId="{FFE45EDD-A239-D04B-88B5-8A64B1C4D8B6}" type="presParOf" srcId="{DACD46ED-0DD4-5345-84E8-F543FC2648A1}" destId="{DC155D66-2992-344E-B283-B9A372C53B2A}" srcOrd="0" destOrd="0" presId="urn:microsoft.com/office/officeart/2005/8/layout/lProcess2"/>
    <dgm:cxn modelId="{6CB60D7F-2678-7F4A-BA75-9E5D6B56479C}" type="presParOf" srcId="{DACD46ED-0DD4-5345-84E8-F543FC2648A1}" destId="{0EE86C67-0E57-EA42-A1DB-EE4A24967C83}" srcOrd="1" destOrd="0" presId="urn:microsoft.com/office/officeart/2005/8/layout/lProcess2"/>
    <dgm:cxn modelId="{7069DBAF-D2CA-3144-9F42-098480E4B9BA}" type="presParOf" srcId="{DACD46ED-0DD4-5345-84E8-F543FC2648A1}" destId="{84274FA3-D2FE-5249-A27C-57ABF388E8CC}" srcOrd="2" destOrd="0" presId="urn:microsoft.com/office/officeart/2005/8/layout/lProcess2"/>
    <dgm:cxn modelId="{DECF46FC-130F-8249-B52C-172571FD395F}" type="presParOf" srcId="{84274FA3-D2FE-5249-A27C-57ABF388E8CC}" destId="{7DA35348-F2E5-AA4B-9E91-86304FE08076}" srcOrd="0" destOrd="0" presId="urn:microsoft.com/office/officeart/2005/8/layout/lProcess2"/>
    <dgm:cxn modelId="{DD1DC0BD-7B3E-D948-A661-2909DF525116}" type="presParOf" srcId="{7DA35348-F2E5-AA4B-9E91-86304FE08076}" destId="{E5610554-65A8-8F4B-9B86-92275B35BB8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5C84A3-2F70-F642-B145-7A42F33A7978}"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A657456C-4D3F-1A4E-A5AC-C1EFEB3EB07F}">
      <dgm:prSet phldrT="[Text]" custT="1"/>
      <dgm:spPr/>
      <dgm:t>
        <a:bodyPr/>
        <a:lstStyle/>
        <a:p>
          <a:r>
            <a:rPr lang="en-US" sz="2000" b="1" i="0" dirty="0">
              <a:latin typeface="Times New Roman" panose="02020603050405020304" pitchFamily="18" charset="0"/>
              <a:cs typeface="Times New Roman" panose="02020603050405020304" pitchFamily="18" charset="0"/>
            </a:rPr>
            <a:t>Multi-LLM Support</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05A1CD17-F1DC-754F-80A0-01C7065A3B81}" type="parTrans" cxnId="{A80E9AC8-FB8C-4E42-AE71-F2BABF727928}">
      <dgm:prSet/>
      <dgm:spPr/>
      <dgm:t>
        <a:bodyPr/>
        <a:lstStyle/>
        <a:p>
          <a:endParaRPr lang="en-US"/>
        </a:p>
      </dgm:t>
    </dgm:pt>
    <dgm:pt modelId="{85DF257D-D14C-D647-84CA-EBB30F422CCA}" type="sibTrans" cxnId="{A80E9AC8-FB8C-4E42-AE71-F2BABF727928}">
      <dgm:prSet/>
      <dgm:spPr/>
      <dgm:t>
        <a:bodyPr/>
        <a:lstStyle/>
        <a:p>
          <a:endParaRPr lang="en-US"/>
        </a:p>
      </dgm:t>
    </dgm:pt>
    <dgm:pt modelId="{54F7C2DF-6421-DB40-B29A-031C631FC519}">
      <dgm:prSet phldrT="[Text]" custT="1"/>
      <dgm:spPr/>
      <dgm:t>
        <a:bodyPr/>
        <a:lstStyle/>
        <a:p>
          <a:r>
            <a:rPr lang="en-US" sz="1800" b="0" i="0" dirty="0">
              <a:latin typeface="Times New Roman" panose="02020603050405020304" pitchFamily="18" charset="0"/>
              <a:cs typeface="Times New Roman" panose="02020603050405020304" pitchFamily="18" charset="0"/>
            </a:rPr>
            <a:t>Implementing Gemini and Chat GPT 3.5 for diverse persona generation.</a:t>
          </a:r>
          <a:endParaRPr lang="en-US" sz="1800" dirty="0">
            <a:latin typeface="Times New Roman" panose="02020603050405020304" pitchFamily="18" charset="0"/>
            <a:cs typeface="Times New Roman" panose="02020603050405020304" pitchFamily="18" charset="0"/>
          </a:endParaRPr>
        </a:p>
      </dgm:t>
    </dgm:pt>
    <dgm:pt modelId="{79AE99C0-DF3B-EC41-A989-C754FF77E609}" type="parTrans" cxnId="{775B38A7-F5BE-9247-9927-B8973E3F07BD}">
      <dgm:prSet/>
      <dgm:spPr/>
      <dgm:t>
        <a:bodyPr/>
        <a:lstStyle/>
        <a:p>
          <a:endParaRPr lang="en-US"/>
        </a:p>
      </dgm:t>
    </dgm:pt>
    <dgm:pt modelId="{3B11429B-99EF-BA45-847F-16BD49E6BF44}" type="sibTrans" cxnId="{775B38A7-F5BE-9247-9927-B8973E3F07BD}">
      <dgm:prSet/>
      <dgm:spPr/>
      <dgm:t>
        <a:bodyPr/>
        <a:lstStyle/>
        <a:p>
          <a:endParaRPr lang="en-US"/>
        </a:p>
      </dgm:t>
    </dgm:pt>
    <dgm:pt modelId="{0E73F064-8074-A540-B57C-F669E1202D5E}">
      <dgm:prSet phldrT="[Text]" custT="1"/>
      <dgm:spPr/>
      <dgm:t>
        <a:bodyPr/>
        <a:lstStyle/>
        <a:p>
          <a:r>
            <a:rPr lang="en-US" sz="2000" b="1" i="0" dirty="0">
              <a:latin typeface="Times New Roman" panose="02020603050405020304" pitchFamily="18" charset="0"/>
              <a:cs typeface="Times New Roman" panose="02020603050405020304" pitchFamily="18" charset="0"/>
            </a:rPr>
            <a:t>Conversation Management</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F5E5205A-881C-AA42-B611-8898092BE932}" type="parTrans" cxnId="{66C7AFDA-97D8-3B47-8001-6EA661AFF241}">
      <dgm:prSet/>
      <dgm:spPr/>
      <dgm:t>
        <a:bodyPr/>
        <a:lstStyle/>
        <a:p>
          <a:endParaRPr lang="en-US"/>
        </a:p>
      </dgm:t>
    </dgm:pt>
    <dgm:pt modelId="{2415017B-7C21-E64B-B18D-C001331C8DE7}" type="sibTrans" cxnId="{66C7AFDA-97D8-3B47-8001-6EA661AFF241}">
      <dgm:prSet/>
      <dgm:spPr/>
      <dgm:t>
        <a:bodyPr/>
        <a:lstStyle/>
        <a:p>
          <a:endParaRPr lang="en-US"/>
        </a:p>
      </dgm:t>
    </dgm:pt>
    <dgm:pt modelId="{CBD42C77-1F12-6146-A0FE-BE269BC4217C}">
      <dgm:prSet phldrT="[Text]" custT="1"/>
      <dgm:spPr/>
      <dgm:t>
        <a:bodyPr/>
        <a:lstStyle/>
        <a:p>
          <a:r>
            <a:rPr lang="en-US" sz="1600" b="0" i="0" dirty="0">
              <a:latin typeface="Times New Roman" panose="02020603050405020304" pitchFamily="18" charset="0"/>
              <a:cs typeface="Times New Roman" panose="02020603050405020304" pitchFamily="18" charset="0"/>
            </a:rPr>
            <a:t>Save conversations and enable multi-chat functionality for enhanced user experience.</a:t>
          </a:r>
          <a:endParaRPr lang="en-US" sz="1600" dirty="0">
            <a:latin typeface="Times New Roman" panose="02020603050405020304" pitchFamily="18" charset="0"/>
            <a:cs typeface="Times New Roman" panose="02020603050405020304" pitchFamily="18" charset="0"/>
          </a:endParaRPr>
        </a:p>
      </dgm:t>
    </dgm:pt>
    <dgm:pt modelId="{05F8E8F0-645E-F646-8DBD-9F6CBC778590}" type="parTrans" cxnId="{291F3223-A6DE-C84B-B703-773FCEAC4BDF}">
      <dgm:prSet/>
      <dgm:spPr/>
      <dgm:t>
        <a:bodyPr/>
        <a:lstStyle/>
        <a:p>
          <a:endParaRPr lang="en-US"/>
        </a:p>
      </dgm:t>
    </dgm:pt>
    <dgm:pt modelId="{7D235146-EC30-6541-9D52-DC895385D43E}" type="sibTrans" cxnId="{291F3223-A6DE-C84B-B703-773FCEAC4BDF}">
      <dgm:prSet/>
      <dgm:spPr/>
      <dgm:t>
        <a:bodyPr/>
        <a:lstStyle/>
        <a:p>
          <a:endParaRPr lang="en-US"/>
        </a:p>
      </dgm:t>
    </dgm:pt>
    <dgm:pt modelId="{8C878BB9-5489-ED4D-B622-D3E4EABA6D00}">
      <dgm:prSet phldrT="[Text]" custT="1"/>
      <dgm:spPr/>
      <dgm:t>
        <a:bodyPr/>
        <a:lstStyle/>
        <a:p>
          <a:r>
            <a:rPr lang="en-US" sz="2000" b="1" i="0" dirty="0">
              <a:latin typeface="Times New Roman" panose="02020603050405020304" pitchFamily="18" charset="0"/>
              <a:cs typeface="Times New Roman" panose="02020603050405020304" pitchFamily="18" charset="0"/>
            </a:rPr>
            <a:t>Customizable Chat Loading and Saving</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FCD3EEAA-7139-A947-931B-5C965E10B94D}" type="parTrans" cxnId="{CDE5F5EE-ADD2-9D43-8695-8AD6ABCA9A11}">
      <dgm:prSet/>
      <dgm:spPr/>
      <dgm:t>
        <a:bodyPr/>
        <a:lstStyle/>
        <a:p>
          <a:endParaRPr lang="en-US"/>
        </a:p>
      </dgm:t>
    </dgm:pt>
    <dgm:pt modelId="{ACCDC5E0-03A0-F945-B3FC-554621814154}" type="sibTrans" cxnId="{CDE5F5EE-ADD2-9D43-8695-8AD6ABCA9A11}">
      <dgm:prSet/>
      <dgm:spPr/>
      <dgm:t>
        <a:bodyPr/>
        <a:lstStyle/>
        <a:p>
          <a:endParaRPr lang="en-US"/>
        </a:p>
      </dgm:t>
    </dgm:pt>
    <dgm:pt modelId="{F95C5813-BD42-4047-B2D5-DE6B828B5E9B}">
      <dgm:prSet phldrT="[Text]" custT="1"/>
      <dgm:spPr/>
      <dgm:t>
        <a:bodyPr/>
        <a:lstStyle/>
        <a:p>
          <a:r>
            <a:rPr lang="en-US" sz="1600" b="0" i="0" dirty="0">
              <a:latin typeface="Times New Roman" panose="02020603050405020304" pitchFamily="18" charset="0"/>
              <a:cs typeface="Times New Roman" panose="02020603050405020304" pitchFamily="18" charset="0"/>
            </a:rPr>
            <a:t>Chat loading and saving tailored to individual users.</a:t>
          </a:r>
          <a:endParaRPr lang="en-US" sz="1600" dirty="0">
            <a:latin typeface="Times New Roman" panose="02020603050405020304" pitchFamily="18" charset="0"/>
            <a:cs typeface="Times New Roman" panose="02020603050405020304" pitchFamily="18" charset="0"/>
          </a:endParaRPr>
        </a:p>
      </dgm:t>
    </dgm:pt>
    <dgm:pt modelId="{19686D1F-CAE2-904D-A8C4-B6668AE2A766}" type="parTrans" cxnId="{6EB70096-7A97-2748-AB6D-BD13ECC98B2B}">
      <dgm:prSet/>
      <dgm:spPr/>
      <dgm:t>
        <a:bodyPr/>
        <a:lstStyle/>
        <a:p>
          <a:endParaRPr lang="en-US"/>
        </a:p>
      </dgm:t>
    </dgm:pt>
    <dgm:pt modelId="{816A3C6B-6623-454B-B08D-64B61A01FF3D}" type="sibTrans" cxnId="{6EB70096-7A97-2748-AB6D-BD13ECC98B2B}">
      <dgm:prSet/>
      <dgm:spPr/>
      <dgm:t>
        <a:bodyPr/>
        <a:lstStyle/>
        <a:p>
          <a:endParaRPr lang="en-US"/>
        </a:p>
      </dgm:t>
    </dgm:pt>
    <dgm:pt modelId="{943CF79E-AC46-074A-B560-14F6AE8C9AEE}">
      <dgm:prSet custT="1"/>
      <dgm:spPr/>
      <dgm:t>
        <a:bodyPr/>
        <a:lstStyle/>
        <a:p>
          <a:r>
            <a:rPr lang="en-US" sz="2000" b="1" i="0" dirty="0">
              <a:latin typeface="Times New Roman" panose="02020603050405020304" pitchFamily="18" charset="0"/>
              <a:cs typeface="Times New Roman" panose="02020603050405020304" pitchFamily="18" charset="0"/>
            </a:rPr>
            <a:t>Conversation Continuity</a:t>
          </a:r>
          <a:r>
            <a:rPr lang="en-US" sz="2000" b="0" i="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E291E4FC-B400-A647-9380-FD51957768A6}" type="parTrans" cxnId="{05D6296D-E4DF-EC43-92AD-541F3CE668E8}">
      <dgm:prSet/>
      <dgm:spPr/>
      <dgm:t>
        <a:bodyPr/>
        <a:lstStyle/>
        <a:p>
          <a:endParaRPr lang="en-US"/>
        </a:p>
      </dgm:t>
    </dgm:pt>
    <dgm:pt modelId="{C50CE3B9-A560-754F-8954-98B1F95E6EAD}" type="sibTrans" cxnId="{05D6296D-E4DF-EC43-92AD-541F3CE668E8}">
      <dgm:prSet/>
      <dgm:spPr/>
      <dgm:t>
        <a:bodyPr/>
        <a:lstStyle/>
        <a:p>
          <a:endParaRPr lang="en-US"/>
        </a:p>
      </dgm:t>
    </dgm:pt>
    <dgm:pt modelId="{EFE5F422-D851-5745-81B7-34194C50D948}">
      <dgm:prSet custT="1"/>
      <dgm:spPr/>
      <dgm:t>
        <a:bodyPr/>
        <a:lstStyle/>
        <a:p>
          <a:r>
            <a:rPr lang="en-US" sz="2000" b="1" i="0" dirty="0">
              <a:latin typeface="Times New Roman" panose="02020603050405020304" pitchFamily="18" charset="0"/>
              <a:cs typeface="Times New Roman" panose="02020603050405020304" pitchFamily="18" charset="0"/>
            </a:rPr>
            <a:t>User and Admin Login</a:t>
          </a:r>
          <a:r>
            <a:rPr lang="en-US" sz="2000" b="0" i="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dgm:t>
    </dgm:pt>
    <dgm:pt modelId="{609B2F8A-6047-4145-B485-36AC7EF26073}" type="parTrans" cxnId="{5F607D8A-DC97-0948-9B63-0BC39F2D654C}">
      <dgm:prSet/>
      <dgm:spPr/>
      <dgm:t>
        <a:bodyPr/>
        <a:lstStyle/>
        <a:p>
          <a:endParaRPr lang="en-US"/>
        </a:p>
      </dgm:t>
    </dgm:pt>
    <dgm:pt modelId="{ACC2B58D-A6B7-9B44-849D-DFDE891F9D1C}" type="sibTrans" cxnId="{5F607D8A-DC97-0948-9B63-0BC39F2D654C}">
      <dgm:prSet/>
      <dgm:spPr/>
      <dgm:t>
        <a:bodyPr/>
        <a:lstStyle/>
        <a:p>
          <a:endParaRPr lang="en-US"/>
        </a:p>
      </dgm:t>
    </dgm:pt>
    <dgm:pt modelId="{4E0C8DAF-79FF-2243-AF85-EB853EF05A52}">
      <dgm:prSet custT="1"/>
      <dgm:spPr/>
      <dgm:t>
        <a:bodyPr/>
        <a:lstStyle/>
        <a:p>
          <a:pPr algn="ctr"/>
          <a:r>
            <a:rPr lang="en-US" sz="1400" b="0" i="0" dirty="0">
              <a:latin typeface="Times New Roman" panose="02020603050405020304" pitchFamily="18" charset="0"/>
              <a:cs typeface="Times New Roman" panose="02020603050405020304" pitchFamily="18" charset="0"/>
            </a:rPr>
            <a:t>Users can seamlessly continue conversations, ensuring interaction continuity.</a:t>
          </a:r>
          <a:endParaRPr lang="en-US" sz="1400" dirty="0">
            <a:latin typeface="Times New Roman" panose="02020603050405020304" pitchFamily="18" charset="0"/>
            <a:cs typeface="Times New Roman" panose="02020603050405020304" pitchFamily="18" charset="0"/>
          </a:endParaRPr>
        </a:p>
      </dgm:t>
    </dgm:pt>
    <dgm:pt modelId="{3C3C0F5B-D7B5-F744-9C61-0A4205CABD87}" type="parTrans" cxnId="{DBD9C271-4168-9C4B-84D8-3E78D1A4204C}">
      <dgm:prSet/>
      <dgm:spPr/>
      <dgm:t>
        <a:bodyPr/>
        <a:lstStyle/>
        <a:p>
          <a:endParaRPr lang="en-US"/>
        </a:p>
      </dgm:t>
    </dgm:pt>
    <dgm:pt modelId="{392F9FF9-D520-5B40-99F6-D23D281636BA}" type="sibTrans" cxnId="{DBD9C271-4168-9C4B-84D8-3E78D1A4204C}">
      <dgm:prSet/>
      <dgm:spPr/>
      <dgm:t>
        <a:bodyPr/>
        <a:lstStyle/>
        <a:p>
          <a:endParaRPr lang="en-US"/>
        </a:p>
      </dgm:t>
    </dgm:pt>
    <dgm:pt modelId="{DE0A8F4B-629E-D04F-9B02-451AC6AF7088}">
      <dgm:prSet custT="1"/>
      <dgm:spPr/>
      <dgm:t>
        <a:bodyPr/>
        <a:lstStyle/>
        <a:p>
          <a:r>
            <a:rPr lang="en-US" sz="1600" b="0" i="0" dirty="0">
              <a:latin typeface="Times New Roman" panose="02020603050405020304" pitchFamily="18" charset="0"/>
              <a:cs typeface="Times New Roman" panose="02020603050405020304" pitchFamily="18" charset="0"/>
            </a:rPr>
            <a:t>Authentication features for both users and administrators.</a:t>
          </a:r>
          <a:endParaRPr lang="en-US" sz="1600" dirty="0">
            <a:latin typeface="Times New Roman" panose="02020603050405020304" pitchFamily="18" charset="0"/>
            <a:cs typeface="Times New Roman" panose="02020603050405020304" pitchFamily="18" charset="0"/>
          </a:endParaRPr>
        </a:p>
      </dgm:t>
    </dgm:pt>
    <dgm:pt modelId="{94734F6D-25D1-9A40-A33E-441BF3FF976D}" type="parTrans" cxnId="{6C5F558D-A886-4948-80FC-01F19037369F}">
      <dgm:prSet/>
      <dgm:spPr/>
      <dgm:t>
        <a:bodyPr/>
        <a:lstStyle/>
        <a:p>
          <a:endParaRPr lang="en-US"/>
        </a:p>
      </dgm:t>
    </dgm:pt>
    <dgm:pt modelId="{5AD24743-BEEF-7245-944F-9B4EC8AB9882}" type="sibTrans" cxnId="{6C5F558D-A886-4948-80FC-01F19037369F}">
      <dgm:prSet/>
      <dgm:spPr/>
      <dgm:t>
        <a:bodyPr/>
        <a:lstStyle/>
        <a:p>
          <a:endParaRPr lang="en-US"/>
        </a:p>
      </dgm:t>
    </dgm:pt>
    <dgm:pt modelId="{14E2E3C2-B1EB-8E4B-BFDF-C4C3FD7BB60E}" type="pres">
      <dgm:prSet presAssocID="{A45C84A3-2F70-F642-B145-7A42F33A7978}" presName="theList" presStyleCnt="0">
        <dgm:presLayoutVars>
          <dgm:dir/>
          <dgm:animLvl val="lvl"/>
          <dgm:resizeHandles val="exact"/>
        </dgm:presLayoutVars>
      </dgm:prSet>
      <dgm:spPr/>
    </dgm:pt>
    <dgm:pt modelId="{6F31EF25-A4F1-7C46-BDA5-610E7F5F71AB}" type="pres">
      <dgm:prSet presAssocID="{A657456C-4D3F-1A4E-A5AC-C1EFEB3EB07F}" presName="compNode" presStyleCnt="0"/>
      <dgm:spPr/>
    </dgm:pt>
    <dgm:pt modelId="{7856A779-912C-DF42-A0B5-5164D88B949B}" type="pres">
      <dgm:prSet presAssocID="{A657456C-4D3F-1A4E-A5AC-C1EFEB3EB07F}" presName="aNode" presStyleLbl="bgShp" presStyleIdx="0" presStyleCnt="5" custLinFactNeighborX="-279" custLinFactNeighborY="1083"/>
      <dgm:spPr/>
    </dgm:pt>
    <dgm:pt modelId="{C44C186D-566B-174A-A291-8FC7CC112B35}" type="pres">
      <dgm:prSet presAssocID="{A657456C-4D3F-1A4E-A5AC-C1EFEB3EB07F}" presName="textNode" presStyleLbl="bgShp" presStyleIdx="0" presStyleCnt="5"/>
      <dgm:spPr/>
    </dgm:pt>
    <dgm:pt modelId="{BD34D4A4-8F4A-0840-AD7E-CA435895613B}" type="pres">
      <dgm:prSet presAssocID="{A657456C-4D3F-1A4E-A5AC-C1EFEB3EB07F}" presName="compChildNode" presStyleCnt="0"/>
      <dgm:spPr/>
    </dgm:pt>
    <dgm:pt modelId="{EDE5E8A7-285C-144E-BF8A-07010EAA65AB}" type="pres">
      <dgm:prSet presAssocID="{A657456C-4D3F-1A4E-A5AC-C1EFEB3EB07F}" presName="theInnerList" presStyleCnt="0"/>
      <dgm:spPr/>
    </dgm:pt>
    <dgm:pt modelId="{0504EB6E-4115-D54D-9D40-EE96AAA411F6}" type="pres">
      <dgm:prSet presAssocID="{54F7C2DF-6421-DB40-B29A-031C631FC519}" presName="childNode" presStyleLbl="node1" presStyleIdx="0" presStyleCnt="5" custScaleY="80008">
        <dgm:presLayoutVars>
          <dgm:bulletEnabled val="1"/>
        </dgm:presLayoutVars>
      </dgm:prSet>
      <dgm:spPr/>
    </dgm:pt>
    <dgm:pt modelId="{8F18EAAC-D113-5D4A-B86E-5589CEE2ADD1}" type="pres">
      <dgm:prSet presAssocID="{A657456C-4D3F-1A4E-A5AC-C1EFEB3EB07F}" presName="aSpace" presStyleCnt="0"/>
      <dgm:spPr/>
    </dgm:pt>
    <dgm:pt modelId="{E2BFA4A0-458F-9444-8D5A-7D41F84AB0FF}" type="pres">
      <dgm:prSet presAssocID="{0E73F064-8074-A540-B57C-F669E1202D5E}" presName="compNode" presStyleCnt="0"/>
      <dgm:spPr/>
    </dgm:pt>
    <dgm:pt modelId="{D998AEE6-8B2D-1745-ADDB-25A8FCDFF515}" type="pres">
      <dgm:prSet presAssocID="{0E73F064-8074-A540-B57C-F669E1202D5E}" presName="aNode" presStyleLbl="bgShp" presStyleIdx="1" presStyleCnt="5"/>
      <dgm:spPr/>
    </dgm:pt>
    <dgm:pt modelId="{8B1AEA0D-975E-FC4A-B429-1C7AE5445A18}" type="pres">
      <dgm:prSet presAssocID="{0E73F064-8074-A540-B57C-F669E1202D5E}" presName="textNode" presStyleLbl="bgShp" presStyleIdx="1" presStyleCnt="5"/>
      <dgm:spPr/>
    </dgm:pt>
    <dgm:pt modelId="{58A37694-F39B-D944-B6A0-96E49B30F765}" type="pres">
      <dgm:prSet presAssocID="{0E73F064-8074-A540-B57C-F669E1202D5E}" presName="compChildNode" presStyleCnt="0"/>
      <dgm:spPr/>
    </dgm:pt>
    <dgm:pt modelId="{7714D23C-4571-BF42-A63C-82EF27649B3B}" type="pres">
      <dgm:prSet presAssocID="{0E73F064-8074-A540-B57C-F669E1202D5E}" presName="theInnerList" presStyleCnt="0"/>
      <dgm:spPr/>
    </dgm:pt>
    <dgm:pt modelId="{CA034BC3-1609-A94C-BBE4-1DCA910CBD54}" type="pres">
      <dgm:prSet presAssocID="{CBD42C77-1F12-6146-A0FE-BE269BC4217C}" presName="childNode" presStyleLbl="node1" presStyleIdx="1" presStyleCnt="5" custScaleY="78628">
        <dgm:presLayoutVars>
          <dgm:bulletEnabled val="1"/>
        </dgm:presLayoutVars>
      </dgm:prSet>
      <dgm:spPr/>
    </dgm:pt>
    <dgm:pt modelId="{D2D3F933-EFE1-F247-9E9D-6AC274878AAB}" type="pres">
      <dgm:prSet presAssocID="{0E73F064-8074-A540-B57C-F669E1202D5E}" presName="aSpace" presStyleCnt="0"/>
      <dgm:spPr/>
    </dgm:pt>
    <dgm:pt modelId="{A8EAC639-F147-FB44-9809-B0DB2BE63F49}" type="pres">
      <dgm:prSet presAssocID="{943CF79E-AC46-074A-B560-14F6AE8C9AEE}" presName="compNode" presStyleCnt="0"/>
      <dgm:spPr/>
    </dgm:pt>
    <dgm:pt modelId="{AF74D706-AF6D-0F47-B2AC-0C49DA295C46}" type="pres">
      <dgm:prSet presAssocID="{943CF79E-AC46-074A-B560-14F6AE8C9AEE}" presName="aNode" presStyleLbl="bgShp" presStyleIdx="2" presStyleCnt="5"/>
      <dgm:spPr/>
    </dgm:pt>
    <dgm:pt modelId="{901ABEA2-B077-A148-84F0-1EA454211C16}" type="pres">
      <dgm:prSet presAssocID="{943CF79E-AC46-074A-B560-14F6AE8C9AEE}" presName="textNode" presStyleLbl="bgShp" presStyleIdx="2" presStyleCnt="5"/>
      <dgm:spPr/>
    </dgm:pt>
    <dgm:pt modelId="{BA62BF7E-8E6D-CB4A-B776-38DDA022A5E1}" type="pres">
      <dgm:prSet presAssocID="{943CF79E-AC46-074A-B560-14F6AE8C9AEE}" presName="compChildNode" presStyleCnt="0"/>
      <dgm:spPr/>
    </dgm:pt>
    <dgm:pt modelId="{4AE77784-830E-E44D-96A4-A2808E28671D}" type="pres">
      <dgm:prSet presAssocID="{943CF79E-AC46-074A-B560-14F6AE8C9AEE}" presName="theInnerList" presStyleCnt="0"/>
      <dgm:spPr/>
    </dgm:pt>
    <dgm:pt modelId="{D038F12E-12AC-2241-9643-90F6C0FC27F3}" type="pres">
      <dgm:prSet presAssocID="{4E0C8DAF-79FF-2243-AF85-EB853EF05A52}" presName="childNode" presStyleLbl="node1" presStyleIdx="2" presStyleCnt="5" custScaleX="97920" custScaleY="81725">
        <dgm:presLayoutVars>
          <dgm:bulletEnabled val="1"/>
        </dgm:presLayoutVars>
      </dgm:prSet>
      <dgm:spPr/>
    </dgm:pt>
    <dgm:pt modelId="{6DAAA6CF-6DA6-3246-8FAC-6E9D0FF29F3A}" type="pres">
      <dgm:prSet presAssocID="{943CF79E-AC46-074A-B560-14F6AE8C9AEE}" presName="aSpace" presStyleCnt="0"/>
      <dgm:spPr/>
    </dgm:pt>
    <dgm:pt modelId="{3E85BF45-9A10-564E-BE25-340924E92710}" type="pres">
      <dgm:prSet presAssocID="{EFE5F422-D851-5745-81B7-34194C50D948}" presName="compNode" presStyleCnt="0"/>
      <dgm:spPr/>
    </dgm:pt>
    <dgm:pt modelId="{BD64C6E1-ECB9-5344-992F-5E95E910B130}" type="pres">
      <dgm:prSet presAssocID="{EFE5F422-D851-5745-81B7-34194C50D948}" presName="aNode" presStyleLbl="bgShp" presStyleIdx="3" presStyleCnt="5"/>
      <dgm:spPr/>
    </dgm:pt>
    <dgm:pt modelId="{BD07B398-FB2E-6145-AA6C-85C28B8FEC39}" type="pres">
      <dgm:prSet presAssocID="{EFE5F422-D851-5745-81B7-34194C50D948}" presName="textNode" presStyleLbl="bgShp" presStyleIdx="3" presStyleCnt="5"/>
      <dgm:spPr/>
    </dgm:pt>
    <dgm:pt modelId="{F6AC51DD-FF10-3843-A464-10B7DBC8B5EE}" type="pres">
      <dgm:prSet presAssocID="{EFE5F422-D851-5745-81B7-34194C50D948}" presName="compChildNode" presStyleCnt="0"/>
      <dgm:spPr/>
    </dgm:pt>
    <dgm:pt modelId="{3466FF77-F2F2-1A43-856C-E2B760BE7E81}" type="pres">
      <dgm:prSet presAssocID="{EFE5F422-D851-5745-81B7-34194C50D948}" presName="theInnerList" presStyleCnt="0"/>
      <dgm:spPr/>
    </dgm:pt>
    <dgm:pt modelId="{0D9CE849-8373-4443-8CF8-80DDC9135554}" type="pres">
      <dgm:prSet presAssocID="{DE0A8F4B-629E-D04F-9B02-451AC6AF7088}" presName="childNode" presStyleLbl="node1" presStyleIdx="3" presStyleCnt="5" custScaleX="90490" custScaleY="77977">
        <dgm:presLayoutVars>
          <dgm:bulletEnabled val="1"/>
        </dgm:presLayoutVars>
      </dgm:prSet>
      <dgm:spPr/>
    </dgm:pt>
    <dgm:pt modelId="{5470FDE7-D818-0549-A74D-435C3356F869}" type="pres">
      <dgm:prSet presAssocID="{EFE5F422-D851-5745-81B7-34194C50D948}" presName="aSpace" presStyleCnt="0"/>
      <dgm:spPr/>
    </dgm:pt>
    <dgm:pt modelId="{DACD46ED-0DD4-5345-84E8-F543FC2648A1}" type="pres">
      <dgm:prSet presAssocID="{8C878BB9-5489-ED4D-B622-D3E4EABA6D00}" presName="compNode" presStyleCnt="0"/>
      <dgm:spPr/>
    </dgm:pt>
    <dgm:pt modelId="{DC155D66-2992-344E-B283-B9A372C53B2A}" type="pres">
      <dgm:prSet presAssocID="{8C878BB9-5489-ED4D-B622-D3E4EABA6D00}" presName="aNode" presStyleLbl="bgShp" presStyleIdx="4" presStyleCnt="5" custScaleX="100700"/>
      <dgm:spPr/>
    </dgm:pt>
    <dgm:pt modelId="{0EE86C67-0E57-EA42-A1DB-EE4A24967C83}" type="pres">
      <dgm:prSet presAssocID="{8C878BB9-5489-ED4D-B622-D3E4EABA6D00}" presName="textNode" presStyleLbl="bgShp" presStyleIdx="4" presStyleCnt="5"/>
      <dgm:spPr/>
    </dgm:pt>
    <dgm:pt modelId="{84274FA3-D2FE-5249-A27C-57ABF388E8CC}" type="pres">
      <dgm:prSet presAssocID="{8C878BB9-5489-ED4D-B622-D3E4EABA6D00}" presName="compChildNode" presStyleCnt="0"/>
      <dgm:spPr/>
    </dgm:pt>
    <dgm:pt modelId="{7DA35348-F2E5-AA4B-9E91-86304FE08076}" type="pres">
      <dgm:prSet presAssocID="{8C878BB9-5489-ED4D-B622-D3E4EABA6D00}" presName="theInnerList" presStyleCnt="0"/>
      <dgm:spPr/>
    </dgm:pt>
    <dgm:pt modelId="{E5610554-65A8-8F4B-9B86-92275B35BB81}" type="pres">
      <dgm:prSet presAssocID="{F95C5813-BD42-4047-B2D5-DE6B828B5E9B}" presName="childNode" presStyleLbl="node1" presStyleIdx="4" presStyleCnt="5" custScaleY="91722">
        <dgm:presLayoutVars>
          <dgm:bulletEnabled val="1"/>
        </dgm:presLayoutVars>
      </dgm:prSet>
      <dgm:spPr/>
    </dgm:pt>
  </dgm:ptLst>
  <dgm:cxnLst>
    <dgm:cxn modelId="{27908F00-D0D9-BE40-A8D1-A0AD4BC1D513}" type="presOf" srcId="{0E73F064-8074-A540-B57C-F669E1202D5E}" destId="{D998AEE6-8B2D-1745-ADDB-25A8FCDFF515}" srcOrd="0" destOrd="0" presId="urn:microsoft.com/office/officeart/2005/8/layout/lProcess2"/>
    <dgm:cxn modelId="{7EEB8C0F-482B-174F-8A2F-9AC3E22D838E}" type="presOf" srcId="{A657456C-4D3F-1A4E-A5AC-C1EFEB3EB07F}" destId="{7856A779-912C-DF42-A0B5-5164D88B949B}" srcOrd="0" destOrd="0" presId="urn:microsoft.com/office/officeart/2005/8/layout/lProcess2"/>
    <dgm:cxn modelId="{291F3223-A6DE-C84B-B703-773FCEAC4BDF}" srcId="{0E73F064-8074-A540-B57C-F669E1202D5E}" destId="{CBD42C77-1F12-6146-A0FE-BE269BC4217C}" srcOrd="0" destOrd="0" parTransId="{05F8E8F0-645E-F646-8DBD-9F6CBC778590}" sibTransId="{7D235146-EC30-6541-9D52-DC895385D43E}"/>
    <dgm:cxn modelId="{BEBDEB38-13D5-A042-91F1-EB2426FC503A}" type="presOf" srcId="{F95C5813-BD42-4047-B2D5-DE6B828B5E9B}" destId="{E5610554-65A8-8F4B-9B86-92275B35BB81}" srcOrd="0" destOrd="0" presId="urn:microsoft.com/office/officeart/2005/8/layout/lProcess2"/>
    <dgm:cxn modelId="{7EE52F61-2407-094E-9C72-6E614CA35FF8}" type="presOf" srcId="{4E0C8DAF-79FF-2243-AF85-EB853EF05A52}" destId="{D038F12E-12AC-2241-9643-90F6C0FC27F3}" srcOrd="0" destOrd="0" presId="urn:microsoft.com/office/officeart/2005/8/layout/lProcess2"/>
    <dgm:cxn modelId="{05D6296D-E4DF-EC43-92AD-541F3CE668E8}" srcId="{A45C84A3-2F70-F642-B145-7A42F33A7978}" destId="{943CF79E-AC46-074A-B560-14F6AE8C9AEE}" srcOrd="2" destOrd="0" parTransId="{E291E4FC-B400-A647-9380-FD51957768A6}" sibTransId="{C50CE3B9-A560-754F-8954-98B1F95E6EAD}"/>
    <dgm:cxn modelId="{9566B870-AC66-2C47-9ED1-35052DA6E1CF}" type="presOf" srcId="{0E73F064-8074-A540-B57C-F669E1202D5E}" destId="{8B1AEA0D-975E-FC4A-B429-1C7AE5445A18}" srcOrd="1" destOrd="0" presId="urn:microsoft.com/office/officeart/2005/8/layout/lProcess2"/>
    <dgm:cxn modelId="{DBD9C271-4168-9C4B-84D8-3E78D1A4204C}" srcId="{943CF79E-AC46-074A-B560-14F6AE8C9AEE}" destId="{4E0C8DAF-79FF-2243-AF85-EB853EF05A52}" srcOrd="0" destOrd="0" parTransId="{3C3C0F5B-D7B5-F744-9C61-0A4205CABD87}" sibTransId="{392F9FF9-D520-5B40-99F6-D23D281636BA}"/>
    <dgm:cxn modelId="{28EF1678-8137-BA4A-ACBE-D0EAF8050B60}" type="presOf" srcId="{A45C84A3-2F70-F642-B145-7A42F33A7978}" destId="{14E2E3C2-B1EB-8E4B-BFDF-C4C3FD7BB60E}" srcOrd="0" destOrd="0" presId="urn:microsoft.com/office/officeart/2005/8/layout/lProcess2"/>
    <dgm:cxn modelId="{41D58C7D-B601-C34F-80F2-83EFF2F4B144}" type="presOf" srcId="{8C878BB9-5489-ED4D-B622-D3E4EABA6D00}" destId="{0EE86C67-0E57-EA42-A1DB-EE4A24967C83}" srcOrd="1" destOrd="0" presId="urn:microsoft.com/office/officeart/2005/8/layout/lProcess2"/>
    <dgm:cxn modelId="{9E37D27F-FD72-EA49-80FD-1A6A7BA16306}" type="presOf" srcId="{CBD42C77-1F12-6146-A0FE-BE269BC4217C}" destId="{CA034BC3-1609-A94C-BBE4-1DCA910CBD54}" srcOrd="0" destOrd="0" presId="urn:microsoft.com/office/officeart/2005/8/layout/lProcess2"/>
    <dgm:cxn modelId="{8AC74A81-8486-EB48-ABDF-BCA2307A9603}" type="presOf" srcId="{54F7C2DF-6421-DB40-B29A-031C631FC519}" destId="{0504EB6E-4115-D54D-9D40-EE96AAA411F6}" srcOrd="0" destOrd="0" presId="urn:microsoft.com/office/officeart/2005/8/layout/lProcess2"/>
    <dgm:cxn modelId="{5F607D8A-DC97-0948-9B63-0BC39F2D654C}" srcId="{A45C84A3-2F70-F642-B145-7A42F33A7978}" destId="{EFE5F422-D851-5745-81B7-34194C50D948}" srcOrd="3" destOrd="0" parTransId="{609B2F8A-6047-4145-B485-36AC7EF26073}" sibTransId="{ACC2B58D-A6B7-9B44-849D-DFDE891F9D1C}"/>
    <dgm:cxn modelId="{6C5F558D-A886-4948-80FC-01F19037369F}" srcId="{EFE5F422-D851-5745-81B7-34194C50D948}" destId="{DE0A8F4B-629E-D04F-9B02-451AC6AF7088}" srcOrd="0" destOrd="0" parTransId="{94734F6D-25D1-9A40-A33E-441BF3FF976D}" sibTransId="{5AD24743-BEEF-7245-944F-9B4EC8AB9882}"/>
    <dgm:cxn modelId="{1F420895-9384-AD40-8626-2867F9A21FF2}" type="presOf" srcId="{EFE5F422-D851-5745-81B7-34194C50D948}" destId="{BD07B398-FB2E-6145-AA6C-85C28B8FEC39}" srcOrd="1" destOrd="0" presId="urn:microsoft.com/office/officeart/2005/8/layout/lProcess2"/>
    <dgm:cxn modelId="{6EB70096-7A97-2748-AB6D-BD13ECC98B2B}" srcId="{8C878BB9-5489-ED4D-B622-D3E4EABA6D00}" destId="{F95C5813-BD42-4047-B2D5-DE6B828B5E9B}" srcOrd="0" destOrd="0" parTransId="{19686D1F-CAE2-904D-A8C4-B6668AE2A766}" sibTransId="{816A3C6B-6623-454B-B08D-64B61A01FF3D}"/>
    <dgm:cxn modelId="{C9A249A6-B80B-8248-8F9F-0067BF4F089B}" type="presOf" srcId="{EFE5F422-D851-5745-81B7-34194C50D948}" destId="{BD64C6E1-ECB9-5344-992F-5E95E910B130}" srcOrd="0" destOrd="0" presId="urn:microsoft.com/office/officeart/2005/8/layout/lProcess2"/>
    <dgm:cxn modelId="{775B38A7-F5BE-9247-9927-B8973E3F07BD}" srcId="{A657456C-4D3F-1A4E-A5AC-C1EFEB3EB07F}" destId="{54F7C2DF-6421-DB40-B29A-031C631FC519}" srcOrd="0" destOrd="0" parTransId="{79AE99C0-DF3B-EC41-A989-C754FF77E609}" sibTransId="{3B11429B-99EF-BA45-847F-16BD49E6BF44}"/>
    <dgm:cxn modelId="{1B76A4AE-F003-9344-A65E-3859690228FA}" type="presOf" srcId="{943CF79E-AC46-074A-B560-14F6AE8C9AEE}" destId="{AF74D706-AF6D-0F47-B2AC-0C49DA295C46}" srcOrd="0" destOrd="0" presId="urn:microsoft.com/office/officeart/2005/8/layout/lProcess2"/>
    <dgm:cxn modelId="{A80E9AC8-FB8C-4E42-AE71-F2BABF727928}" srcId="{A45C84A3-2F70-F642-B145-7A42F33A7978}" destId="{A657456C-4D3F-1A4E-A5AC-C1EFEB3EB07F}" srcOrd="0" destOrd="0" parTransId="{05A1CD17-F1DC-754F-80A0-01C7065A3B81}" sibTransId="{85DF257D-D14C-D647-84CA-EBB30F422CCA}"/>
    <dgm:cxn modelId="{DC919BCC-A5F7-8B43-B72E-098BCAA19847}" type="presOf" srcId="{A657456C-4D3F-1A4E-A5AC-C1EFEB3EB07F}" destId="{C44C186D-566B-174A-A291-8FC7CC112B35}" srcOrd="1" destOrd="0" presId="urn:microsoft.com/office/officeart/2005/8/layout/lProcess2"/>
    <dgm:cxn modelId="{66C7AFDA-97D8-3B47-8001-6EA661AFF241}" srcId="{A45C84A3-2F70-F642-B145-7A42F33A7978}" destId="{0E73F064-8074-A540-B57C-F669E1202D5E}" srcOrd="1" destOrd="0" parTransId="{F5E5205A-881C-AA42-B611-8898092BE932}" sibTransId="{2415017B-7C21-E64B-B18D-C001331C8DE7}"/>
    <dgm:cxn modelId="{F7F5D8EC-C9A5-A44C-A245-55F279E73A6C}" type="presOf" srcId="{8C878BB9-5489-ED4D-B622-D3E4EABA6D00}" destId="{DC155D66-2992-344E-B283-B9A372C53B2A}" srcOrd="0" destOrd="0" presId="urn:microsoft.com/office/officeart/2005/8/layout/lProcess2"/>
    <dgm:cxn modelId="{CDE5F5EE-ADD2-9D43-8695-8AD6ABCA9A11}" srcId="{A45C84A3-2F70-F642-B145-7A42F33A7978}" destId="{8C878BB9-5489-ED4D-B622-D3E4EABA6D00}" srcOrd="4" destOrd="0" parTransId="{FCD3EEAA-7139-A947-931B-5C965E10B94D}" sibTransId="{ACCDC5E0-03A0-F945-B3FC-554621814154}"/>
    <dgm:cxn modelId="{705414F0-5F83-AA45-9EB8-A281CDCE729C}" type="presOf" srcId="{DE0A8F4B-629E-D04F-9B02-451AC6AF7088}" destId="{0D9CE849-8373-4443-8CF8-80DDC9135554}" srcOrd="0" destOrd="0" presId="urn:microsoft.com/office/officeart/2005/8/layout/lProcess2"/>
    <dgm:cxn modelId="{A6871FF6-DBC6-5140-A148-97A37FC263A0}" type="presOf" srcId="{943CF79E-AC46-074A-B560-14F6AE8C9AEE}" destId="{901ABEA2-B077-A148-84F0-1EA454211C16}" srcOrd="1" destOrd="0" presId="urn:microsoft.com/office/officeart/2005/8/layout/lProcess2"/>
    <dgm:cxn modelId="{E1788C43-2924-2548-9F28-555D393C83EC}" type="presParOf" srcId="{14E2E3C2-B1EB-8E4B-BFDF-C4C3FD7BB60E}" destId="{6F31EF25-A4F1-7C46-BDA5-610E7F5F71AB}" srcOrd="0" destOrd="0" presId="urn:microsoft.com/office/officeart/2005/8/layout/lProcess2"/>
    <dgm:cxn modelId="{B8919187-C5C6-C949-B2C6-19E8A23B224D}" type="presParOf" srcId="{6F31EF25-A4F1-7C46-BDA5-610E7F5F71AB}" destId="{7856A779-912C-DF42-A0B5-5164D88B949B}" srcOrd="0" destOrd="0" presId="urn:microsoft.com/office/officeart/2005/8/layout/lProcess2"/>
    <dgm:cxn modelId="{49963087-C3E8-4A41-A275-BDC519874EAB}" type="presParOf" srcId="{6F31EF25-A4F1-7C46-BDA5-610E7F5F71AB}" destId="{C44C186D-566B-174A-A291-8FC7CC112B35}" srcOrd="1" destOrd="0" presId="urn:microsoft.com/office/officeart/2005/8/layout/lProcess2"/>
    <dgm:cxn modelId="{AD342CF6-6C97-4342-B501-4FB1ED5FE15F}" type="presParOf" srcId="{6F31EF25-A4F1-7C46-BDA5-610E7F5F71AB}" destId="{BD34D4A4-8F4A-0840-AD7E-CA435895613B}" srcOrd="2" destOrd="0" presId="urn:microsoft.com/office/officeart/2005/8/layout/lProcess2"/>
    <dgm:cxn modelId="{84C5C8EA-A9AD-1A46-8486-065EC971C8AB}" type="presParOf" srcId="{BD34D4A4-8F4A-0840-AD7E-CA435895613B}" destId="{EDE5E8A7-285C-144E-BF8A-07010EAA65AB}" srcOrd="0" destOrd="0" presId="urn:microsoft.com/office/officeart/2005/8/layout/lProcess2"/>
    <dgm:cxn modelId="{3D948CAE-D6FC-4D46-8C04-9F1D3DF4972F}" type="presParOf" srcId="{EDE5E8A7-285C-144E-BF8A-07010EAA65AB}" destId="{0504EB6E-4115-D54D-9D40-EE96AAA411F6}" srcOrd="0" destOrd="0" presId="urn:microsoft.com/office/officeart/2005/8/layout/lProcess2"/>
    <dgm:cxn modelId="{8374B550-46A7-4549-B2D1-0B9E00F0F030}" type="presParOf" srcId="{14E2E3C2-B1EB-8E4B-BFDF-C4C3FD7BB60E}" destId="{8F18EAAC-D113-5D4A-B86E-5589CEE2ADD1}" srcOrd="1" destOrd="0" presId="urn:microsoft.com/office/officeart/2005/8/layout/lProcess2"/>
    <dgm:cxn modelId="{646599D6-2E42-B345-B75A-CBA9578F1E55}" type="presParOf" srcId="{14E2E3C2-B1EB-8E4B-BFDF-C4C3FD7BB60E}" destId="{E2BFA4A0-458F-9444-8D5A-7D41F84AB0FF}" srcOrd="2" destOrd="0" presId="urn:microsoft.com/office/officeart/2005/8/layout/lProcess2"/>
    <dgm:cxn modelId="{47DEDDBE-B580-C144-8A71-14A345C2AF87}" type="presParOf" srcId="{E2BFA4A0-458F-9444-8D5A-7D41F84AB0FF}" destId="{D998AEE6-8B2D-1745-ADDB-25A8FCDFF515}" srcOrd="0" destOrd="0" presId="urn:microsoft.com/office/officeart/2005/8/layout/lProcess2"/>
    <dgm:cxn modelId="{1AEF8E5A-BEBD-8C4E-97F5-B1BD0F1334B6}" type="presParOf" srcId="{E2BFA4A0-458F-9444-8D5A-7D41F84AB0FF}" destId="{8B1AEA0D-975E-FC4A-B429-1C7AE5445A18}" srcOrd="1" destOrd="0" presId="urn:microsoft.com/office/officeart/2005/8/layout/lProcess2"/>
    <dgm:cxn modelId="{4927BFAC-CCAA-0E4A-866F-0E579419843F}" type="presParOf" srcId="{E2BFA4A0-458F-9444-8D5A-7D41F84AB0FF}" destId="{58A37694-F39B-D944-B6A0-96E49B30F765}" srcOrd="2" destOrd="0" presId="urn:microsoft.com/office/officeart/2005/8/layout/lProcess2"/>
    <dgm:cxn modelId="{7055FB12-6ABD-9E41-A0F0-9D2EC47F96B7}" type="presParOf" srcId="{58A37694-F39B-D944-B6A0-96E49B30F765}" destId="{7714D23C-4571-BF42-A63C-82EF27649B3B}" srcOrd="0" destOrd="0" presId="urn:microsoft.com/office/officeart/2005/8/layout/lProcess2"/>
    <dgm:cxn modelId="{A6E431C2-17C0-8E4C-82BF-5C7D146F9E94}" type="presParOf" srcId="{7714D23C-4571-BF42-A63C-82EF27649B3B}" destId="{CA034BC3-1609-A94C-BBE4-1DCA910CBD54}" srcOrd="0" destOrd="0" presId="urn:microsoft.com/office/officeart/2005/8/layout/lProcess2"/>
    <dgm:cxn modelId="{CFFD98F8-622C-3D41-97ED-63207DD0BCE1}" type="presParOf" srcId="{14E2E3C2-B1EB-8E4B-BFDF-C4C3FD7BB60E}" destId="{D2D3F933-EFE1-F247-9E9D-6AC274878AAB}" srcOrd="3" destOrd="0" presId="urn:microsoft.com/office/officeart/2005/8/layout/lProcess2"/>
    <dgm:cxn modelId="{3EC28B2C-59C9-954A-BFB5-137322E156F7}" type="presParOf" srcId="{14E2E3C2-B1EB-8E4B-BFDF-C4C3FD7BB60E}" destId="{A8EAC639-F147-FB44-9809-B0DB2BE63F49}" srcOrd="4" destOrd="0" presId="urn:microsoft.com/office/officeart/2005/8/layout/lProcess2"/>
    <dgm:cxn modelId="{F694A900-88D2-2946-963A-B404042419DB}" type="presParOf" srcId="{A8EAC639-F147-FB44-9809-B0DB2BE63F49}" destId="{AF74D706-AF6D-0F47-B2AC-0C49DA295C46}" srcOrd="0" destOrd="0" presId="urn:microsoft.com/office/officeart/2005/8/layout/lProcess2"/>
    <dgm:cxn modelId="{A411ADDF-74AC-5043-A96A-2038D206AEFE}" type="presParOf" srcId="{A8EAC639-F147-FB44-9809-B0DB2BE63F49}" destId="{901ABEA2-B077-A148-84F0-1EA454211C16}" srcOrd="1" destOrd="0" presId="urn:microsoft.com/office/officeart/2005/8/layout/lProcess2"/>
    <dgm:cxn modelId="{D70266E7-75FE-EB48-B78F-0E9DAEDEAF45}" type="presParOf" srcId="{A8EAC639-F147-FB44-9809-B0DB2BE63F49}" destId="{BA62BF7E-8E6D-CB4A-B776-38DDA022A5E1}" srcOrd="2" destOrd="0" presId="urn:microsoft.com/office/officeart/2005/8/layout/lProcess2"/>
    <dgm:cxn modelId="{AC5C3488-7FA9-384B-9CFE-AAE13E0A843F}" type="presParOf" srcId="{BA62BF7E-8E6D-CB4A-B776-38DDA022A5E1}" destId="{4AE77784-830E-E44D-96A4-A2808E28671D}" srcOrd="0" destOrd="0" presId="urn:microsoft.com/office/officeart/2005/8/layout/lProcess2"/>
    <dgm:cxn modelId="{6DAE0EAB-4CF2-594E-A74D-54DCDD504D92}" type="presParOf" srcId="{4AE77784-830E-E44D-96A4-A2808E28671D}" destId="{D038F12E-12AC-2241-9643-90F6C0FC27F3}" srcOrd="0" destOrd="0" presId="urn:microsoft.com/office/officeart/2005/8/layout/lProcess2"/>
    <dgm:cxn modelId="{482A358E-096D-214B-95A4-F618440AFB61}" type="presParOf" srcId="{14E2E3C2-B1EB-8E4B-BFDF-C4C3FD7BB60E}" destId="{6DAAA6CF-6DA6-3246-8FAC-6E9D0FF29F3A}" srcOrd="5" destOrd="0" presId="urn:microsoft.com/office/officeart/2005/8/layout/lProcess2"/>
    <dgm:cxn modelId="{730469DA-FF73-D649-8F12-3A91D4193055}" type="presParOf" srcId="{14E2E3C2-B1EB-8E4B-BFDF-C4C3FD7BB60E}" destId="{3E85BF45-9A10-564E-BE25-340924E92710}" srcOrd="6" destOrd="0" presId="urn:microsoft.com/office/officeart/2005/8/layout/lProcess2"/>
    <dgm:cxn modelId="{07731273-4460-EC42-80E5-FE276D0460D5}" type="presParOf" srcId="{3E85BF45-9A10-564E-BE25-340924E92710}" destId="{BD64C6E1-ECB9-5344-992F-5E95E910B130}" srcOrd="0" destOrd="0" presId="urn:microsoft.com/office/officeart/2005/8/layout/lProcess2"/>
    <dgm:cxn modelId="{64FA6BCB-AF15-134E-87C6-60456BBA39A4}" type="presParOf" srcId="{3E85BF45-9A10-564E-BE25-340924E92710}" destId="{BD07B398-FB2E-6145-AA6C-85C28B8FEC39}" srcOrd="1" destOrd="0" presId="urn:microsoft.com/office/officeart/2005/8/layout/lProcess2"/>
    <dgm:cxn modelId="{4ED33233-E988-9D4A-8440-6DC2D9AA419F}" type="presParOf" srcId="{3E85BF45-9A10-564E-BE25-340924E92710}" destId="{F6AC51DD-FF10-3843-A464-10B7DBC8B5EE}" srcOrd="2" destOrd="0" presId="urn:microsoft.com/office/officeart/2005/8/layout/lProcess2"/>
    <dgm:cxn modelId="{50D140EB-DC39-7043-97F7-ED832E93FCB7}" type="presParOf" srcId="{F6AC51DD-FF10-3843-A464-10B7DBC8B5EE}" destId="{3466FF77-F2F2-1A43-856C-E2B760BE7E81}" srcOrd="0" destOrd="0" presId="urn:microsoft.com/office/officeart/2005/8/layout/lProcess2"/>
    <dgm:cxn modelId="{D1563413-98B9-3C45-97DE-DE7EA2A28DDC}" type="presParOf" srcId="{3466FF77-F2F2-1A43-856C-E2B760BE7E81}" destId="{0D9CE849-8373-4443-8CF8-80DDC9135554}" srcOrd="0" destOrd="0" presId="urn:microsoft.com/office/officeart/2005/8/layout/lProcess2"/>
    <dgm:cxn modelId="{5FB81746-C5A6-1E4B-9366-29B6869A023B}" type="presParOf" srcId="{14E2E3C2-B1EB-8E4B-BFDF-C4C3FD7BB60E}" destId="{5470FDE7-D818-0549-A74D-435C3356F869}" srcOrd="7" destOrd="0" presId="urn:microsoft.com/office/officeart/2005/8/layout/lProcess2"/>
    <dgm:cxn modelId="{50438698-FB07-8048-9173-5245816834A3}" type="presParOf" srcId="{14E2E3C2-B1EB-8E4B-BFDF-C4C3FD7BB60E}" destId="{DACD46ED-0DD4-5345-84E8-F543FC2648A1}" srcOrd="8" destOrd="0" presId="urn:microsoft.com/office/officeart/2005/8/layout/lProcess2"/>
    <dgm:cxn modelId="{FFE45EDD-A239-D04B-88B5-8A64B1C4D8B6}" type="presParOf" srcId="{DACD46ED-0DD4-5345-84E8-F543FC2648A1}" destId="{DC155D66-2992-344E-B283-B9A372C53B2A}" srcOrd="0" destOrd="0" presId="urn:microsoft.com/office/officeart/2005/8/layout/lProcess2"/>
    <dgm:cxn modelId="{6CB60D7F-2678-7F4A-BA75-9E5D6B56479C}" type="presParOf" srcId="{DACD46ED-0DD4-5345-84E8-F543FC2648A1}" destId="{0EE86C67-0E57-EA42-A1DB-EE4A24967C83}" srcOrd="1" destOrd="0" presId="urn:microsoft.com/office/officeart/2005/8/layout/lProcess2"/>
    <dgm:cxn modelId="{7069DBAF-D2CA-3144-9F42-098480E4B9BA}" type="presParOf" srcId="{DACD46ED-0DD4-5345-84E8-F543FC2648A1}" destId="{84274FA3-D2FE-5249-A27C-57ABF388E8CC}" srcOrd="2" destOrd="0" presId="urn:microsoft.com/office/officeart/2005/8/layout/lProcess2"/>
    <dgm:cxn modelId="{DECF46FC-130F-8249-B52C-172571FD395F}" type="presParOf" srcId="{84274FA3-D2FE-5249-A27C-57ABF388E8CC}" destId="{7DA35348-F2E5-AA4B-9E91-86304FE08076}" srcOrd="0" destOrd="0" presId="urn:microsoft.com/office/officeart/2005/8/layout/lProcess2"/>
    <dgm:cxn modelId="{DD1DC0BD-7B3E-D948-A661-2909DF525116}" type="presParOf" srcId="{7DA35348-F2E5-AA4B-9E91-86304FE08076}" destId="{E5610554-65A8-8F4B-9B86-92275B35BB8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2027F4-8C6A-4E4E-93BF-733FDB2BFC0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2581074-A4C9-4A1C-889A-6D4EA14FE0D1}">
      <dgm:prSet/>
      <dgm:spPr/>
      <dgm:t>
        <a:bodyPr/>
        <a:lstStyle/>
        <a:p>
          <a:pPr>
            <a:defRPr cap="all"/>
          </a:pPr>
          <a:r>
            <a:rPr lang="en-US" dirty="0">
              <a:latin typeface="Times New Roman" panose="02020603050405020304" pitchFamily="18" charset="0"/>
              <a:cs typeface="Times New Roman" panose="02020603050405020304" pitchFamily="18" charset="0"/>
            </a:rPr>
            <a:t>Integration with CRM Systems (e.g., Salesforce)</a:t>
          </a:r>
        </a:p>
      </dgm:t>
    </dgm:pt>
    <dgm:pt modelId="{28E414E6-EF8A-4E79-BE16-78B297CA3BED}" type="parTrans" cxnId="{C239FF85-AF34-4B7E-A5E5-E225B998498F}">
      <dgm:prSet/>
      <dgm:spPr/>
      <dgm:t>
        <a:bodyPr/>
        <a:lstStyle/>
        <a:p>
          <a:endParaRPr lang="en-US"/>
        </a:p>
      </dgm:t>
    </dgm:pt>
    <dgm:pt modelId="{126709A3-51A5-4254-A120-B9D28129F77C}" type="sibTrans" cxnId="{C239FF85-AF34-4B7E-A5E5-E225B998498F}">
      <dgm:prSet/>
      <dgm:spPr/>
      <dgm:t>
        <a:bodyPr/>
        <a:lstStyle/>
        <a:p>
          <a:endParaRPr lang="en-US"/>
        </a:p>
      </dgm:t>
    </dgm:pt>
    <dgm:pt modelId="{4269AB02-DAD7-46D2-B35C-7E59C2AAA8C8}">
      <dgm:prSet/>
      <dgm:spPr/>
      <dgm:t>
        <a:bodyPr/>
        <a:lstStyle/>
        <a:p>
          <a:pPr>
            <a:defRPr cap="all"/>
          </a:pPr>
          <a:r>
            <a:rPr lang="en-US" dirty="0">
              <a:latin typeface="Times New Roman" panose="02020603050405020304" pitchFamily="18" charset="0"/>
              <a:cs typeface="Times New Roman" panose="02020603050405020304" pitchFamily="18" charset="0"/>
            </a:rPr>
            <a:t>Workflow Automation with </a:t>
          </a:r>
          <a:r>
            <a:rPr lang="en-US" dirty="0" err="1">
              <a:latin typeface="Times New Roman" panose="02020603050405020304" pitchFamily="18" charset="0"/>
              <a:cs typeface="Times New Roman" panose="02020603050405020304" pitchFamily="18" charset="0"/>
            </a:rPr>
            <a:t>Workato</a:t>
          </a:r>
          <a:endParaRPr lang="en-US" dirty="0">
            <a:latin typeface="Times New Roman" panose="02020603050405020304" pitchFamily="18" charset="0"/>
            <a:cs typeface="Times New Roman" panose="02020603050405020304" pitchFamily="18" charset="0"/>
          </a:endParaRPr>
        </a:p>
      </dgm:t>
    </dgm:pt>
    <dgm:pt modelId="{F7FDD4E1-33B4-4DDB-AA41-583DF19A3D9F}" type="parTrans" cxnId="{100158AF-6802-44ED-AC7D-4DF329E181CE}">
      <dgm:prSet/>
      <dgm:spPr/>
      <dgm:t>
        <a:bodyPr/>
        <a:lstStyle/>
        <a:p>
          <a:endParaRPr lang="en-US"/>
        </a:p>
      </dgm:t>
    </dgm:pt>
    <dgm:pt modelId="{4538CCFD-E52E-4E4F-BD5D-9B36FFA3BB42}" type="sibTrans" cxnId="{100158AF-6802-44ED-AC7D-4DF329E181CE}">
      <dgm:prSet/>
      <dgm:spPr/>
      <dgm:t>
        <a:bodyPr/>
        <a:lstStyle/>
        <a:p>
          <a:endParaRPr lang="en-US"/>
        </a:p>
      </dgm:t>
    </dgm:pt>
    <dgm:pt modelId="{4A538F9C-CF5E-4F6E-974B-26BCB051B645}">
      <dgm:prSet/>
      <dgm:spPr/>
      <dgm:t>
        <a:bodyPr/>
        <a:lstStyle/>
        <a:p>
          <a:pPr>
            <a:defRPr cap="all"/>
          </a:pPr>
          <a:r>
            <a:rPr lang="en-US" dirty="0">
              <a:latin typeface="Times New Roman" panose="02020603050405020304" pitchFamily="18" charset="0"/>
              <a:cs typeface="Times New Roman" panose="02020603050405020304" pitchFamily="18" charset="0"/>
            </a:rPr>
            <a:t>Ethical and Privacy Considerations</a:t>
          </a:r>
        </a:p>
      </dgm:t>
    </dgm:pt>
    <dgm:pt modelId="{6DB1F69C-F5CC-492B-B494-7942BAF15CF9}" type="parTrans" cxnId="{D2D6174A-574C-4371-9EE8-1CCC0DB4A32E}">
      <dgm:prSet/>
      <dgm:spPr/>
      <dgm:t>
        <a:bodyPr/>
        <a:lstStyle/>
        <a:p>
          <a:endParaRPr lang="en-US"/>
        </a:p>
      </dgm:t>
    </dgm:pt>
    <dgm:pt modelId="{AC6C1203-FEAB-4CA3-A7DD-01A6FB32CB8D}" type="sibTrans" cxnId="{D2D6174A-574C-4371-9EE8-1CCC0DB4A32E}">
      <dgm:prSet/>
      <dgm:spPr/>
      <dgm:t>
        <a:bodyPr/>
        <a:lstStyle/>
        <a:p>
          <a:endParaRPr lang="en-US"/>
        </a:p>
      </dgm:t>
    </dgm:pt>
    <dgm:pt modelId="{984AB22D-613F-4336-B3CB-63AAA3B65B32}" type="pres">
      <dgm:prSet presAssocID="{1D2027F4-8C6A-4E4E-93BF-733FDB2BFC08}" presName="root" presStyleCnt="0">
        <dgm:presLayoutVars>
          <dgm:dir/>
          <dgm:resizeHandles val="exact"/>
        </dgm:presLayoutVars>
      </dgm:prSet>
      <dgm:spPr/>
    </dgm:pt>
    <dgm:pt modelId="{F8A23B98-EECB-45C0-AD68-3CCFF373CE77}" type="pres">
      <dgm:prSet presAssocID="{D2581074-A4C9-4A1C-889A-6D4EA14FE0D1}" presName="compNode" presStyleCnt="0"/>
      <dgm:spPr/>
    </dgm:pt>
    <dgm:pt modelId="{01A8CFFF-D089-402C-9E4B-7E6993CC344E}" type="pres">
      <dgm:prSet presAssocID="{D2581074-A4C9-4A1C-889A-6D4EA14FE0D1}" presName="iconBgRect" presStyleLbl="bgShp" presStyleIdx="0" presStyleCnt="3"/>
      <dgm:spPr>
        <a:prstGeom prst="round2DiagRect">
          <a:avLst>
            <a:gd name="adj1" fmla="val 29727"/>
            <a:gd name="adj2" fmla="val 0"/>
          </a:avLst>
        </a:prstGeom>
      </dgm:spPr>
    </dgm:pt>
    <dgm:pt modelId="{01D6C7EB-1FAD-441E-AF86-E793179C30E6}" type="pres">
      <dgm:prSet presAssocID="{D2581074-A4C9-4A1C-889A-6D4EA14FE0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9509C83-4174-4DA9-B42C-A7A855956ACB}" type="pres">
      <dgm:prSet presAssocID="{D2581074-A4C9-4A1C-889A-6D4EA14FE0D1}" presName="spaceRect" presStyleCnt="0"/>
      <dgm:spPr/>
    </dgm:pt>
    <dgm:pt modelId="{63B3DED1-A5DE-45F1-8BB4-8763C5287E1E}" type="pres">
      <dgm:prSet presAssocID="{D2581074-A4C9-4A1C-889A-6D4EA14FE0D1}" presName="textRect" presStyleLbl="revTx" presStyleIdx="0" presStyleCnt="3">
        <dgm:presLayoutVars>
          <dgm:chMax val="1"/>
          <dgm:chPref val="1"/>
        </dgm:presLayoutVars>
      </dgm:prSet>
      <dgm:spPr/>
    </dgm:pt>
    <dgm:pt modelId="{83D73E48-168B-450E-9C83-F4CAD02A17DE}" type="pres">
      <dgm:prSet presAssocID="{126709A3-51A5-4254-A120-B9D28129F77C}" presName="sibTrans" presStyleCnt="0"/>
      <dgm:spPr/>
    </dgm:pt>
    <dgm:pt modelId="{74FEC0CE-50FA-437F-8060-B94CE5ABFFA4}" type="pres">
      <dgm:prSet presAssocID="{4269AB02-DAD7-46D2-B35C-7E59C2AAA8C8}" presName="compNode" presStyleCnt="0"/>
      <dgm:spPr/>
    </dgm:pt>
    <dgm:pt modelId="{5B29D708-D781-4C27-801A-07A6F4025AAF}" type="pres">
      <dgm:prSet presAssocID="{4269AB02-DAD7-46D2-B35C-7E59C2AAA8C8}" presName="iconBgRect" presStyleLbl="bgShp" presStyleIdx="1" presStyleCnt="3"/>
      <dgm:spPr>
        <a:prstGeom prst="round2DiagRect">
          <a:avLst>
            <a:gd name="adj1" fmla="val 29727"/>
            <a:gd name="adj2" fmla="val 0"/>
          </a:avLst>
        </a:prstGeom>
      </dgm:spPr>
    </dgm:pt>
    <dgm:pt modelId="{3943A338-F417-4033-BAA4-092333C8740A}" type="pres">
      <dgm:prSet presAssocID="{4269AB02-DAD7-46D2-B35C-7E59C2AAA8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6686076-91FF-4A31-9852-DBD643E72F6C}" type="pres">
      <dgm:prSet presAssocID="{4269AB02-DAD7-46D2-B35C-7E59C2AAA8C8}" presName="spaceRect" presStyleCnt="0"/>
      <dgm:spPr/>
    </dgm:pt>
    <dgm:pt modelId="{13787C44-6728-42D6-B3E8-103EE9BC6CC4}" type="pres">
      <dgm:prSet presAssocID="{4269AB02-DAD7-46D2-B35C-7E59C2AAA8C8}" presName="textRect" presStyleLbl="revTx" presStyleIdx="1" presStyleCnt="3">
        <dgm:presLayoutVars>
          <dgm:chMax val="1"/>
          <dgm:chPref val="1"/>
        </dgm:presLayoutVars>
      </dgm:prSet>
      <dgm:spPr/>
    </dgm:pt>
    <dgm:pt modelId="{819619A0-8A4B-46A0-9315-D7C8EAE80B5D}" type="pres">
      <dgm:prSet presAssocID="{4538CCFD-E52E-4E4F-BD5D-9B36FFA3BB42}" presName="sibTrans" presStyleCnt="0"/>
      <dgm:spPr/>
    </dgm:pt>
    <dgm:pt modelId="{A1B5C1EA-897E-484B-B29F-506C6BA85BC9}" type="pres">
      <dgm:prSet presAssocID="{4A538F9C-CF5E-4F6E-974B-26BCB051B645}" presName="compNode" presStyleCnt="0"/>
      <dgm:spPr/>
    </dgm:pt>
    <dgm:pt modelId="{D68E8F64-24EF-4B50-B463-A7F6E511071B}" type="pres">
      <dgm:prSet presAssocID="{4A538F9C-CF5E-4F6E-974B-26BCB051B645}" presName="iconBgRect" presStyleLbl="bgShp" presStyleIdx="2" presStyleCnt="3"/>
      <dgm:spPr>
        <a:prstGeom prst="round2DiagRect">
          <a:avLst>
            <a:gd name="adj1" fmla="val 29727"/>
            <a:gd name="adj2" fmla="val 0"/>
          </a:avLst>
        </a:prstGeom>
      </dgm:spPr>
    </dgm:pt>
    <dgm:pt modelId="{CF74B55B-6152-4453-8E27-3497EE91CDDE}" type="pres">
      <dgm:prSet presAssocID="{4A538F9C-CF5E-4F6E-974B-26BCB051B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3511259B-462F-480D-AF3F-397C006538AF}" type="pres">
      <dgm:prSet presAssocID="{4A538F9C-CF5E-4F6E-974B-26BCB051B645}" presName="spaceRect" presStyleCnt="0"/>
      <dgm:spPr/>
    </dgm:pt>
    <dgm:pt modelId="{936BB9C1-CAD6-456E-A6BF-6C560FFE4FC8}" type="pres">
      <dgm:prSet presAssocID="{4A538F9C-CF5E-4F6E-974B-26BCB051B645}" presName="textRect" presStyleLbl="revTx" presStyleIdx="2" presStyleCnt="3">
        <dgm:presLayoutVars>
          <dgm:chMax val="1"/>
          <dgm:chPref val="1"/>
        </dgm:presLayoutVars>
      </dgm:prSet>
      <dgm:spPr/>
    </dgm:pt>
  </dgm:ptLst>
  <dgm:cxnLst>
    <dgm:cxn modelId="{321B2004-EA06-47FF-8D0D-2A0F95EDE7F2}" type="presOf" srcId="{1D2027F4-8C6A-4E4E-93BF-733FDB2BFC08}" destId="{984AB22D-613F-4336-B3CB-63AAA3B65B32}" srcOrd="0" destOrd="0" presId="urn:microsoft.com/office/officeart/2018/5/layout/IconLeafLabelList"/>
    <dgm:cxn modelId="{4FE56E29-CF99-411C-B32D-00BA88069027}" type="presOf" srcId="{4269AB02-DAD7-46D2-B35C-7E59C2AAA8C8}" destId="{13787C44-6728-42D6-B3E8-103EE9BC6CC4}" srcOrd="0" destOrd="0" presId="urn:microsoft.com/office/officeart/2018/5/layout/IconLeafLabelList"/>
    <dgm:cxn modelId="{D2D6174A-574C-4371-9EE8-1CCC0DB4A32E}" srcId="{1D2027F4-8C6A-4E4E-93BF-733FDB2BFC08}" destId="{4A538F9C-CF5E-4F6E-974B-26BCB051B645}" srcOrd="2" destOrd="0" parTransId="{6DB1F69C-F5CC-492B-B494-7942BAF15CF9}" sibTransId="{AC6C1203-FEAB-4CA3-A7DD-01A6FB32CB8D}"/>
    <dgm:cxn modelId="{C239FF85-AF34-4B7E-A5E5-E225B998498F}" srcId="{1D2027F4-8C6A-4E4E-93BF-733FDB2BFC08}" destId="{D2581074-A4C9-4A1C-889A-6D4EA14FE0D1}" srcOrd="0" destOrd="0" parTransId="{28E414E6-EF8A-4E79-BE16-78B297CA3BED}" sibTransId="{126709A3-51A5-4254-A120-B9D28129F77C}"/>
    <dgm:cxn modelId="{100158AF-6802-44ED-AC7D-4DF329E181CE}" srcId="{1D2027F4-8C6A-4E4E-93BF-733FDB2BFC08}" destId="{4269AB02-DAD7-46D2-B35C-7E59C2AAA8C8}" srcOrd="1" destOrd="0" parTransId="{F7FDD4E1-33B4-4DDB-AA41-583DF19A3D9F}" sibTransId="{4538CCFD-E52E-4E4F-BD5D-9B36FFA3BB42}"/>
    <dgm:cxn modelId="{79B681D3-A19F-4AF3-93DB-E320DA7EBC0A}" type="presOf" srcId="{D2581074-A4C9-4A1C-889A-6D4EA14FE0D1}" destId="{63B3DED1-A5DE-45F1-8BB4-8763C5287E1E}" srcOrd="0" destOrd="0" presId="urn:microsoft.com/office/officeart/2018/5/layout/IconLeafLabelList"/>
    <dgm:cxn modelId="{7C0B91EB-53E8-42A2-9DAE-F83FA946EDC2}" type="presOf" srcId="{4A538F9C-CF5E-4F6E-974B-26BCB051B645}" destId="{936BB9C1-CAD6-456E-A6BF-6C560FFE4FC8}" srcOrd="0" destOrd="0" presId="urn:microsoft.com/office/officeart/2018/5/layout/IconLeafLabelList"/>
    <dgm:cxn modelId="{A44F8C94-89F1-41ED-81B0-20E64FA86BC9}" type="presParOf" srcId="{984AB22D-613F-4336-B3CB-63AAA3B65B32}" destId="{F8A23B98-EECB-45C0-AD68-3CCFF373CE77}" srcOrd="0" destOrd="0" presId="urn:microsoft.com/office/officeart/2018/5/layout/IconLeafLabelList"/>
    <dgm:cxn modelId="{114249E3-0DD3-4821-BD10-113B01289C1C}" type="presParOf" srcId="{F8A23B98-EECB-45C0-AD68-3CCFF373CE77}" destId="{01A8CFFF-D089-402C-9E4B-7E6993CC344E}" srcOrd="0" destOrd="0" presId="urn:microsoft.com/office/officeart/2018/5/layout/IconLeafLabelList"/>
    <dgm:cxn modelId="{4F35D9BA-EA02-4501-A230-B65E13F2AC88}" type="presParOf" srcId="{F8A23B98-EECB-45C0-AD68-3CCFF373CE77}" destId="{01D6C7EB-1FAD-441E-AF86-E793179C30E6}" srcOrd="1" destOrd="0" presId="urn:microsoft.com/office/officeart/2018/5/layout/IconLeafLabelList"/>
    <dgm:cxn modelId="{4AC42795-F3B4-40CD-BDD5-D6A11AA3B89A}" type="presParOf" srcId="{F8A23B98-EECB-45C0-AD68-3CCFF373CE77}" destId="{99509C83-4174-4DA9-B42C-A7A855956ACB}" srcOrd="2" destOrd="0" presId="urn:microsoft.com/office/officeart/2018/5/layout/IconLeafLabelList"/>
    <dgm:cxn modelId="{7AF6A86B-52ED-4B1E-A8FC-182D20E10FD2}" type="presParOf" srcId="{F8A23B98-EECB-45C0-AD68-3CCFF373CE77}" destId="{63B3DED1-A5DE-45F1-8BB4-8763C5287E1E}" srcOrd="3" destOrd="0" presId="urn:microsoft.com/office/officeart/2018/5/layout/IconLeafLabelList"/>
    <dgm:cxn modelId="{18B057C3-AD17-4B78-8A6F-378360F2DEFE}" type="presParOf" srcId="{984AB22D-613F-4336-B3CB-63AAA3B65B32}" destId="{83D73E48-168B-450E-9C83-F4CAD02A17DE}" srcOrd="1" destOrd="0" presId="urn:microsoft.com/office/officeart/2018/5/layout/IconLeafLabelList"/>
    <dgm:cxn modelId="{D709D884-4DFF-4C05-9A7C-7539FEC1EF38}" type="presParOf" srcId="{984AB22D-613F-4336-B3CB-63AAA3B65B32}" destId="{74FEC0CE-50FA-437F-8060-B94CE5ABFFA4}" srcOrd="2" destOrd="0" presId="urn:microsoft.com/office/officeart/2018/5/layout/IconLeafLabelList"/>
    <dgm:cxn modelId="{B0AA1139-18D3-41E1-B820-A5056D66AD77}" type="presParOf" srcId="{74FEC0CE-50FA-437F-8060-B94CE5ABFFA4}" destId="{5B29D708-D781-4C27-801A-07A6F4025AAF}" srcOrd="0" destOrd="0" presId="urn:microsoft.com/office/officeart/2018/5/layout/IconLeafLabelList"/>
    <dgm:cxn modelId="{9FE5AE11-CCA6-4337-A687-988AB42787B4}" type="presParOf" srcId="{74FEC0CE-50FA-437F-8060-B94CE5ABFFA4}" destId="{3943A338-F417-4033-BAA4-092333C8740A}" srcOrd="1" destOrd="0" presId="urn:microsoft.com/office/officeart/2018/5/layout/IconLeafLabelList"/>
    <dgm:cxn modelId="{D4F593D8-3459-4F1E-8879-83EF7FD6A0F4}" type="presParOf" srcId="{74FEC0CE-50FA-437F-8060-B94CE5ABFFA4}" destId="{16686076-91FF-4A31-9852-DBD643E72F6C}" srcOrd="2" destOrd="0" presId="urn:microsoft.com/office/officeart/2018/5/layout/IconLeafLabelList"/>
    <dgm:cxn modelId="{319E5819-4026-47D4-9907-3D7F43665247}" type="presParOf" srcId="{74FEC0CE-50FA-437F-8060-B94CE5ABFFA4}" destId="{13787C44-6728-42D6-B3E8-103EE9BC6CC4}" srcOrd="3" destOrd="0" presId="urn:microsoft.com/office/officeart/2018/5/layout/IconLeafLabelList"/>
    <dgm:cxn modelId="{B0736D9E-10E6-4781-8154-77B7C1008F71}" type="presParOf" srcId="{984AB22D-613F-4336-B3CB-63AAA3B65B32}" destId="{819619A0-8A4B-46A0-9315-D7C8EAE80B5D}" srcOrd="3" destOrd="0" presId="urn:microsoft.com/office/officeart/2018/5/layout/IconLeafLabelList"/>
    <dgm:cxn modelId="{D1DBB872-4375-4E5E-9CBC-1049A3CD51B9}" type="presParOf" srcId="{984AB22D-613F-4336-B3CB-63AAA3B65B32}" destId="{A1B5C1EA-897E-484B-B29F-506C6BA85BC9}" srcOrd="4" destOrd="0" presId="urn:microsoft.com/office/officeart/2018/5/layout/IconLeafLabelList"/>
    <dgm:cxn modelId="{93DEF75B-B18E-4710-BD5D-99AB4E2A7829}" type="presParOf" srcId="{A1B5C1EA-897E-484B-B29F-506C6BA85BC9}" destId="{D68E8F64-24EF-4B50-B463-A7F6E511071B}" srcOrd="0" destOrd="0" presId="urn:microsoft.com/office/officeart/2018/5/layout/IconLeafLabelList"/>
    <dgm:cxn modelId="{3FE37DE0-451B-463E-88B5-7000B9EA12A7}" type="presParOf" srcId="{A1B5C1EA-897E-484B-B29F-506C6BA85BC9}" destId="{CF74B55B-6152-4453-8E27-3497EE91CDDE}" srcOrd="1" destOrd="0" presId="urn:microsoft.com/office/officeart/2018/5/layout/IconLeafLabelList"/>
    <dgm:cxn modelId="{5ADA38AB-5460-4134-A8AA-E07DD11EC846}" type="presParOf" srcId="{A1B5C1EA-897E-484B-B29F-506C6BA85BC9}" destId="{3511259B-462F-480D-AF3F-397C006538AF}" srcOrd="2" destOrd="0" presId="urn:microsoft.com/office/officeart/2018/5/layout/IconLeafLabelList"/>
    <dgm:cxn modelId="{877AA7F9-0040-4DC2-9E24-4B590F9477CC}" type="presParOf" srcId="{A1B5C1EA-897E-484B-B29F-506C6BA85BC9}" destId="{936BB9C1-CAD6-456E-A6BF-6C560FFE4FC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94F55-AC48-4E65-B96E-2B3FEB4983E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74CBCA5-0145-4DAE-94CE-77DA996DA1E2}">
      <dgm:prSet/>
      <dgm:spPr/>
      <dgm:t>
        <a:bodyPr/>
        <a:lstStyle/>
        <a:p>
          <a:pPr>
            <a:lnSpc>
              <a:spcPct val="100000"/>
            </a:lnSpc>
          </a:pPr>
          <a:r>
            <a:rPr lang="en-US"/>
            <a:t>Agile development</a:t>
          </a:r>
        </a:p>
      </dgm:t>
    </dgm:pt>
    <dgm:pt modelId="{55665A52-C80F-4FE6-9D2E-C9DBA882C9B3}" type="parTrans" cxnId="{090782BA-01DF-4483-9346-284C07733DD3}">
      <dgm:prSet/>
      <dgm:spPr/>
      <dgm:t>
        <a:bodyPr/>
        <a:lstStyle/>
        <a:p>
          <a:endParaRPr lang="en-US"/>
        </a:p>
      </dgm:t>
    </dgm:pt>
    <dgm:pt modelId="{8E32BD39-9FD2-4609-8DFB-5101319159A8}" type="sibTrans" cxnId="{090782BA-01DF-4483-9346-284C07733DD3}">
      <dgm:prSet/>
      <dgm:spPr/>
      <dgm:t>
        <a:bodyPr/>
        <a:lstStyle/>
        <a:p>
          <a:pPr>
            <a:lnSpc>
              <a:spcPct val="100000"/>
            </a:lnSpc>
          </a:pPr>
          <a:endParaRPr lang="en-US"/>
        </a:p>
      </dgm:t>
    </dgm:pt>
    <dgm:pt modelId="{9037DB9A-EE93-473F-B0C9-2F3B7A8ADC26}">
      <dgm:prSet/>
      <dgm:spPr/>
      <dgm:t>
        <a:bodyPr/>
        <a:lstStyle/>
        <a:p>
          <a:pPr>
            <a:lnSpc>
              <a:spcPct val="100000"/>
            </a:lnSpc>
          </a:pPr>
          <a:r>
            <a:rPr lang="en-US"/>
            <a:t>Curiosity and continuous learning</a:t>
          </a:r>
        </a:p>
      </dgm:t>
    </dgm:pt>
    <dgm:pt modelId="{4D23042A-2DB2-456A-9A32-FAF97AB9A94F}" type="parTrans" cxnId="{D65B5D46-7337-418B-8398-D69898FAAA41}">
      <dgm:prSet/>
      <dgm:spPr/>
      <dgm:t>
        <a:bodyPr/>
        <a:lstStyle/>
        <a:p>
          <a:endParaRPr lang="en-US"/>
        </a:p>
      </dgm:t>
    </dgm:pt>
    <dgm:pt modelId="{5698F0B4-0BFF-4B66-8D1A-3C1B2F76FA1D}" type="sibTrans" cxnId="{D65B5D46-7337-418B-8398-D69898FAAA41}">
      <dgm:prSet/>
      <dgm:spPr/>
      <dgm:t>
        <a:bodyPr/>
        <a:lstStyle/>
        <a:p>
          <a:pPr>
            <a:lnSpc>
              <a:spcPct val="100000"/>
            </a:lnSpc>
          </a:pPr>
          <a:endParaRPr lang="en-US"/>
        </a:p>
      </dgm:t>
    </dgm:pt>
    <dgm:pt modelId="{53D9732D-B249-49AD-8B4B-0FECF254E55D}">
      <dgm:prSet/>
      <dgm:spPr/>
      <dgm:t>
        <a:bodyPr/>
        <a:lstStyle/>
        <a:p>
          <a:pPr>
            <a:lnSpc>
              <a:spcPct val="100000"/>
            </a:lnSpc>
          </a:pPr>
          <a:r>
            <a:rPr lang="en-US"/>
            <a:t>Importance of data governance</a:t>
          </a:r>
        </a:p>
      </dgm:t>
    </dgm:pt>
    <dgm:pt modelId="{6F9B6B2C-E914-419D-8F10-DA508F52567D}" type="parTrans" cxnId="{C00DA6BF-8C70-4748-84BC-F053022C853D}">
      <dgm:prSet/>
      <dgm:spPr/>
      <dgm:t>
        <a:bodyPr/>
        <a:lstStyle/>
        <a:p>
          <a:endParaRPr lang="en-US"/>
        </a:p>
      </dgm:t>
    </dgm:pt>
    <dgm:pt modelId="{2459142E-8F9C-4467-9EF0-E1623A1A5921}" type="sibTrans" cxnId="{C00DA6BF-8C70-4748-84BC-F053022C853D}">
      <dgm:prSet/>
      <dgm:spPr/>
      <dgm:t>
        <a:bodyPr/>
        <a:lstStyle/>
        <a:p>
          <a:pPr>
            <a:lnSpc>
              <a:spcPct val="100000"/>
            </a:lnSpc>
          </a:pPr>
          <a:endParaRPr lang="en-US"/>
        </a:p>
      </dgm:t>
    </dgm:pt>
    <dgm:pt modelId="{01DFEF11-7836-4DB0-8087-FFA59535EEAA}">
      <dgm:prSet/>
      <dgm:spPr/>
      <dgm:t>
        <a:bodyPr/>
        <a:lstStyle/>
        <a:p>
          <a:pPr>
            <a:lnSpc>
              <a:spcPct val="100000"/>
            </a:lnSpc>
          </a:pPr>
          <a:r>
            <a:rPr lang="en-US"/>
            <a:t>Experimenting with different tools and technologies</a:t>
          </a:r>
        </a:p>
      </dgm:t>
    </dgm:pt>
    <dgm:pt modelId="{EB7B6C07-C308-4E3B-8BB2-F97F870F21A3}" type="parTrans" cxnId="{8660F518-8E99-4E69-BFA5-1235AD80FBDF}">
      <dgm:prSet/>
      <dgm:spPr/>
      <dgm:t>
        <a:bodyPr/>
        <a:lstStyle/>
        <a:p>
          <a:endParaRPr lang="en-US"/>
        </a:p>
      </dgm:t>
    </dgm:pt>
    <dgm:pt modelId="{AE8F9E3F-8286-46B4-AE5F-1C149BAD19C7}" type="sibTrans" cxnId="{8660F518-8E99-4E69-BFA5-1235AD80FBDF}">
      <dgm:prSet/>
      <dgm:spPr/>
      <dgm:t>
        <a:bodyPr/>
        <a:lstStyle/>
        <a:p>
          <a:pPr>
            <a:lnSpc>
              <a:spcPct val="100000"/>
            </a:lnSpc>
          </a:pPr>
          <a:endParaRPr lang="en-US"/>
        </a:p>
      </dgm:t>
    </dgm:pt>
    <dgm:pt modelId="{3C256819-C03E-460E-BD71-D653FAA27386}">
      <dgm:prSet/>
      <dgm:spPr/>
      <dgm:t>
        <a:bodyPr/>
        <a:lstStyle/>
        <a:p>
          <a:pPr>
            <a:lnSpc>
              <a:spcPct val="100000"/>
            </a:lnSpc>
          </a:pPr>
          <a:r>
            <a:rPr lang="en-US"/>
            <a:t>Collaboration</a:t>
          </a:r>
        </a:p>
      </dgm:t>
    </dgm:pt>
    <dgm:pt modelId="{618B6B85-36FB-413A-8E69-DDD08444E33F}" type="parTrans" cxnId="{12A71675-492A-40A5-B2DD-1E5187C5FAE7}">
      <dgm:prSet/>
      <dgm:spPr/>
      <dgm:t>
        <a:bodyPr/>
        <a:lstStyle/>
        <a:p>
          <a:endParaRPr lang="en-US"/>
        </a:p>
      </dgm:t>
    </dgm:pt>
    <dgm:pt modelId="{0F67292C-44F2-4ED3-8870-30251607EDB1}" type="sibTrans" cxnId="{12A71675-492A-40A5-B2DD-1E5187C5FAE7}">
      <dgm:prSet/>
      <dgm:spPr/>
      <dgm:t>
        <a:bodyPr/>
        <a:lstStyle/>
        <a:p>
          <a:endParaRPr lang="en-US"/>
        </a:p>
      </dgm:t>
    </dgm:pt>
    <dgm:pt modelId="{5B32866E-2DBC-4740-B4D7-B187E27ABB3D}" type="pres">
      <dgm:prSet presAssocID="{DB294F55-AC48-4E65-B96E-2B3FEB4983E9}" presName="root" presStyleCnt="0">
        <dgm:presLayoutVars>
          <dgm:dir/>
          <dgm:resizeHandles val="exact"/>
        </dgm:presLayoutVars>
      </dgm:prSet>
      <dgm:spPr/>
    </dgm:pt>
    <dgm:pt modelId="{2259ED2E-616D-47C1-A2D5-D40709B82ECB}" type="pres">
      <dgm:prSet presAssocID="{DB294F55-AC48-4E65-B96E-2B3FEB4983E9}" presName="container" presStyleCnt="0">
        <dgm:presLayoutVars>
          <dgm:dir/>
          <dgm:resizeHandles val="exact"/>
        </dgm:presLayoutVars>
      </dgm:prSet>
      <dgm:spPr/>
    </dgm:pt>
    <dgm:pt modelId="{3ED6280D-77E3-4E1F-BA92-1FEAAD210245}" type="pres">
      <dgm:prSet presAssocID="{474CBCA5-0145-4DAE-94CE-77DA996DA1E2}" presName="compNode" presStyleCnt="0"/>
      <dgm:spPr/>
    </dgm:pt>
    <dgm:pt modelId="{5D270AB8-DE39-41C3-A5D5-56363B9F2E96}" type="pres">
      <dgm:prSet presAssocID="{474CBCA5-0145-4DAE-94CE-77DA996DA1E2}" presName="iconBgRect" presStyleLbl="bgShp" presStyleIdx="0" presStyleCnt="5"/>
      <dgm:spPr/>
    </dgm:pt>
    <dgm:pt modelId="{8B67CACA-07DE-4233-9BF0-D604B2159094}" type="pres">
      <dgm:prSet presAssocID="{474CBCA5-0145-4DAE-94CE-77DA996DA1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770CAAAF-12FE-4D44-A193-06079E02F486}" type="pres">
      <dgm:prSet presAssocID="{474CBCA5-0145-4DAE-94CE-77DA996DA1E2}" presName="spaceRect" presStyleCnt="0"/>
      <dgm:spPr/>
    </dgm:pt>
    <dgm:pt modelId="{28729CB3-EEA9-49CF-8746-76FE0A21AFC9}" type="pres">
      <dgm:prSet presAssocID="{474CBCA5-0145-4DAE-94CE-77DA996DA1E2}" presName="textRect" presStyleLbl="revTx" presStyleIdx="0" presStyleCnt="5">
        <dgm:presLayoutVars>
          <dgm:chMax val="1"/>
          <dgm:chPref val="1"/>
        </dgm:presLayoutVars>
      </dgm:prSet>
      <dgm:spPr/>
    </dgm:pt>
    <dgm:pt modelId="{0112DC38-81FA-4DA6-815E-36A42EB9B2BC}" type="pres">
      <dgm:prSet presAssocID="{8E32BD39-9FD2-4609-8DFB-5101319159A8}" presName="sibTrans" presStyleLbl="sibTrans2D1" presStyleIdx="0" presStyleCnt="0"/>
      <dgm:spPr/>
    </dgm:pt>
    <dgm:pt modelId="{222B936F-0AE0-4680-B8C3-8E093510226F}" type="pres">
      <dgm:prSet presAssocID="{9037DB9A-EE93-473F-B0C9-2F3B7A8ADC26}" presName="compNode" presStyleCnt="0"/>
      <dgm:spPr/>
    </dgm:pt>
    <dgm:pt modelId="{88333B9B-2F56-43A7-9544-6341E36D1C3A}" type="pres">
      <dgm:prSet presAssocID="{9037DB9A-EE93-473F-B0C9-2F3B7A8ADC26}" presName="iconBgRect" presStyleLbl="bgShp" presStyleIdx="1" presStyleCnt="5"/>
      <dgm:spPr/>
    </dgm:pt>
    <dgm:pt modelId="{1FEDBF56-454E-44C2-8D64-5D28E31A96AF}" type="pres">
      <dgm:prSet presAssocID="{9037DB9A-EE93-473F-B0C9-2F3B7A8ADC2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8E9747A-0CB4-4589-B705-1F6404D86C6C}" type="pres">
      <dgm:prSet presAssocID="{9037DB9A-EE93-473F-B0C9-2F3B7A8ADC26}" presName="spaceRect" presStyleCnt="0"/>
      <dgm:spPr/>
    </dgm:pt>
    <dgm:pt modelId="{A659F82C-08C9-4A6A-ACA9-652C3D134104}" type="pres">
      <dgm:prSet presAssocID="{9037DB9A-EE93-473F-B0C9-2F3B7A8ADC26}" presName="textRect" presStyleLbl="revTx" presStyleIdx="1" presStyleCnt="5">
        <dgm:presLayoutVars>
          <dgm:chMax val="1"/>
          <dgm:chPref val="1"/>
        </dgm:presLayoutVars>
      </dgm:prSet>
      <dgm:spPr/>
    </dgm:pt>
    <dgm:pt modelId="{4CC50101-FAB5-4B98-938B-EAF128ADDB60}" type="pres">
      <dgm:prSet presAssocID="{5698F0B4-0BFF-4B66-8D1A-3C1B2F76FA1D}" presName="sibTrans" presStyleLbl="sibTrans2D1" presStyleIdx="0" presStyleCnt="0"/>
      <dgm:spPr/>
    </dgm:pt>
    <dgm:pt modelId="{C3F8A8FF-B417-4EBD-BD9A-A7CAAAE59C28}" type="pres">
      <dgm:prSet presAssocID="{53D9732D-B249-49AD-8B4B-0FECF254E55D}" presName="compNode" presStyleCnt="0"/>
      <dgm:spPr/>
    </dgm:pt>
    <dgm:pt modelId="{BF5477B2-06E7-457E-B81C-F39DE0A09428}" type="pres">
      <dgm:prSet presAssocID="{53D9732D-B249-49AD-8B4B-0FECF254E55D}" presName="iconBgRect" presStyleLbl="bgShp" presStyleIdx="2" presStyleCnt="5"/>
      <dgm:spPr/>
    </dgm:pt>
    <dgm:pt modelId="{6C0DAC06-C832-4C18-988D-80566D7083DB}" type="pres">
      <dgm:prSet presAssocID="{53D9732D-B249-49AD-8B4B-0FECF254E55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454D37DD-54E0-4172-BF4A-85C9CAFBBEB9}" type="pres">
      <dgm:prSet presAssocID="{53D9732D-B249-49AD-8B4B-0FECF254E55D}" presName="spaceRect" presStyleCnt="0"/>
      <dgm:spPr/>
    </dgm:pt>
    <dgm:pt modelId="{30148708-F736-44FB-BCEE-CEA721B611A3}" type="pres">
      <dgm:prSet presAssocID="{53D9732D-B249-49AD-8B4B-0FECF254E55D}" presName="textRect" presStyleLbl="revTx" presStyleIdx="2" presStyleCnt="5">
        <dgm:presLayoutVars>
          <dgm:chMax val="1"/>
          <dgm:chPref val="1"/>
        </dgm:presLayoutVars>
      </dgm:prSet>
      <dgm:spPr/>
    </dgm:pt>
    <dgm:pt modelId="{D63BD222-33BE-4AA6-B431-8026B4D14561}" type="pres">
      <dgm:prSet presAssocID="{2459142E-8F9C-4467-9EF0-E1623A1A5921}" presName="sibTrans" presStyleLbl="sibTrans2D1" presStyleIdx="0" presStyleCnt="0"/>
      <dgm:spPr/>
    </dgm:pt>
    <dgm:pt modelId="{B02F484A-4CA6-4FAF-9F76-07D5A669ED87}" type="pres">
      <dgm:prSet presAssocID="{01DFEF11-7836-4DB0-8087-FFA59535EEAA}" presName="compNode" presStyleCnt="0"/>
      <dgm:spPr/>
    </dgm:pt>
    <dgm:pt modelId="{5854BA5F-6189-4A31-A95D-2B2047D7694A}" type="pres">
      <dgm:prSet presAssocID="{01DFEF11-7836-4DB0-8087-FFA59535EEAA}" presName="iconBgRect" presStyleLbl="bgShp" presStyleIdx="3" presStyleCnt="5"/>
      <dgm:spPr/>
    </dgm:pt>
    <dgm:pt modelId="{C0F67F2B-16E7-4195-AB55-8615D3643485}" type="pres">
      <dgm:prSet presAssocID="{01DFEF11-7836-4DB0-8087-FFA59535EEA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ning Tools"/>
        </a:ext>
      </dgm:extLst>
    </dgm:pt>
    <dgm:pt modelId="{5085A37D-3348-4491-9048-372B65010B09}" type="pres">
      <dgm:prSet presAssocID="{01DFEF11-7836-4DB0-8087-FFA59535EEAA}" presName="spaceRect" presStyleCnt="0"/>
      <dgm:spPr/>
    </dgm:pt>
    <dgm:pt modelId="{45EF936F-7203-46C8-8C65-35394EC27592}" type="pres">
      <dgm:prSet presAssocID="{01DFEF11-7836-4DB0-8087-FFA59535EEAA}" presName="textRect" presStyleLbl="revTx" presStyleIdx="3" presStyleCnt="5">
        <dgm:presLayoutVars>
          <dgm:chMax val="1"/>
          <dgm:chPref val="1"/>
        </dgm:presLayoutVars>
      </dgm:prSet>
      <dgm:spPr/>
    </dgm:pt>
    <dgm:pt modelId="{B7386002-9EDC-4FE8-9DFA-27C843AC6A2A}" type="pres">
      <dgm:prSet presAssocID="{AE8F9E3F-8286-46B4-AE5F-1C149BAD19C7}" presName="sibTrans" presStyleLbl="sibTrans2D1" presStyleIdx="0" presStyleCnt="0"/>
      <dgm:spPr/>
    </dgm:pt>
    <dgm:pt modelId="{B83BA426-AC29-4743-B5AC-DBCD11CC23D5}" type="pres">
      <dgm:prSet presAssocID="{3C256819-C03E-460E-BD71-D653FAA27386}" presName="compNode" presStyleCnt="0"/>
      <dgm:spPr/>
    </dgm:pt>
    <dgm:pt modelId="{4167A8E0-7A2E-42AB-843B-F28D434F2774}" type="pres">
      <dgm:prSet presAssocID="{3C256819-C03E-460E-BD71-D653FAA27386}" presName="iconBgRect" presStyleLbl="bgShp" presStyleIdx="4" presStyleCnt="5"/>
      <dgm:spPr/>
    </dgm:pt>
    <dgm:pt modelId="{EE4CF006-6A84-40D3-B482-2A34C25C4531}" type="pres">
      <dgm:prSet presAssocID="{3C256819-C03E-460E-BD71-D653FAA2738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AE614707-0708-4F52-A829-1FF718455301}" type="pres">
      <dgm:prSet presAssocID="{3C256819-C03E-460E-BD71-D653FAA27386}" presName="spaceRect" presStyleCnt="0"/>
      <dgm:spPr/>
    </dgm:pt>
    <dgm:pt modelId="{48FFCCE8-AB64-4EB9-A19B-17497927AF9B}" type="pres">
      <dgm:prSet presAssocID="{3C256819-C03E-460E-BD71-D653FAA27386}" presName="textRect" presStyleLbl="revTx" presStyleIdx="4" presStyleCnt="5">
        <dgm:presLayoutVars>
          <dgm:chMax val="1"/>
          <dgm:chPref val="1"/>
        </dgm:presLayoutVars>
      </dgm:prSet>
      <dgm:spPr/>
    </dgm:pt>
  </dgm:ptLst>
  <dgm:cxnLst>
    <dgm:cxn modelId="{73CB3B16-F7CC-4B7C-8B1C-F90F73013A12}" type="presOf" srcId="{3C256819-C03E-460E-BD71-D653FAA27386}" destId="{48FFCCE8-AB64-4EB9-A19B-17497927AF9B}" srcOrd="0" destOrd="0" presId="urn:microsoft.com/office/officeart/2018/2/layout/IconCircleList"/>
    <dgm:cxn modelId="{8660F518-8E99-4E69-BFA5-1235AD80FBDF}" srcId="{DB294F55-AC48-4E65-B96E-2B3FEB4983E9}" destId="{01DFEF11-7836-4DB0-8087-FFA59535EEAA}" srcOrd="3" destOrd="0" parTransId="{EB7B6C07-C308-4E3B-8BB2-F97F870F21A3}" sibTransId="{AE8F9E3F-8286-46B4-AE5F-1C149BAD19C7}"/>
    <dgm:cxn modelId="{29280A63-06F3-4B13-B957-770FF0B33A35}" type="presOf" srcId="{5698F0B4-0BFF-4B66-8D1A-3C1B2F76FA1D}" destId="{4CC50101-FAB5-4B98-938B-EAF128ADDB60}" srcOrd="0" destOrd="0" presId="urn:microsoft.com/office/officeart/2018/2/layout/IconCircleList"/>
    <dgm:cxn modelId="{39A21B63-C872-4FC5-8D54-6A1DA2C2B7F2}" type="presOf" srcId="{01DFEF11-7836-4DB0-8087-FFA59535EEAA}" destId="{45EF936F-7203-46C8-8C65-35394EC27592}" srcOrd="0" destOrd="0" presId="urn:microsoft.com/office/officeart/2018/2/layout/IconCircleList"/>
    <dgm:cxn modelId="{D65B5D46-7337-418B-8398-D69898FAAA41}" srcId="{DB294F55-AC48-4E65-B96E-2B3FEB4983E9}" destId="{9037DB9A-EE93-473F-B0C9-2F3B7A8ADC26}" srcOrd="1" destOrd="0" parTransId="{4D23042A-2DB2-456A-9A32-FAF97AB9A94F}" sibTransId="{5698F0B4-0BFF-4B66-8D1A-3C1B2F76FA1D}"/>
    <dgm:cxn modelId="{19F0BD72-4A85-4A08-8FDF-1F9DEB628FB9}" type="presOf" srcId="{DB294F55-AC48-4E65-B96E-2B3FEB4983E9}" destId="{5B32866E-2DBC-4740-B4D7-B187E27ABB3D}" srcOrd="0" destOrd="0" presId="urn:microsoft.com/office/officeart/2018/2/layout/IconCircleList"/>
    <dgm:cxn modelId="{12A71675-492A-40A5-B2DD-1E5187C5FAE7}" srcId="{DB294F55-AC48-4E65-B96E-2B3FEB4983E9}" destId="{3C256819-C03E-460E-BD71-D653FAA27386}" srcOrd="4" destOrd="0" parTransId="{618B6B85-36FB-413A-8E69-DDD08444E33F}" sibTransId="{0F67292C-44F2-4ED3-8870-30251607EDB1}"/>
    <dgm:cxn modelId="{0D6EC98A-B960-4B4D-A632-C1D3F10A9BA5}" type="presOf" srcId="{474CBCA5-0145-4DAE-94CE-77DA996DA1E2}" destId="{28729CB3-EEA9-49CF-8746-76FE0A21AFC9}" srcOrd="0" destOrd="0" presId="urn:microsoft.com/office/officeart/2018/2/layout/IconCircleList"/>
    <dgm:cxn modelId="{20F54D9C-97DB-448E-BAA9-8339621C6359}" type="presOf" srcId="{53D9732D-B249-49AD-8B4B-0FECF254E55D}" destId="{30148708-F736-44FB-BCEE-CEA721B611A3}" srcOrd="0" destOrd="0" presId="urn:microsoft.com/office/officeart/2018/2/layout/IconCircleList"/>
    <dgm:cxn modelId="{35149EA6-D4BD-47AB-B3A9-5AF0D01D8012}" type="presOf" srcId="{8E32BD39-9FD2-4609-8DFB-5101319159A8}" destId="{0112DC38-81FA-4DA6-815E-36A42EB9B2BC}" srcOrd="0" destOrd="0" presId="urn:microsoft.com/office/officeart/2018/2/layout/IconCircleList"/>
    <dgm:cxn modelId="{090782BA-01DF-4483-9346-284C07733DD3}" srcId="{DB294F55-AC48-4E65-B96E-2B3FEB4983E9}" destId="{474CBCA5-0145-4DAE-94CE-77DA996DA1E2}" srcOrd="0" destOrd="0" parTransId="{55665A52-C80F-4FE6-9D2E-C9DBA882C9B3}" sibTransId="{8E32BD39-9FD2-4609-8DFB-5101319159A8}"/>
    <dgm:cxn modelId="{C00DA6BF-8C70-4748-84BC-F053022C853D}" srcId="{DB294F55-AC48-4E65-B96E-2B3FEB4983E9}" destId="{53D9732D-B249-49AD-8B4B-0FECF254E55D}" srcOrd="2" destOrd="0" parTransId="{6F9B6B2C-E914-419D-8F10-DA508F52567D}" sibTransId="{2459142E-8F9C-4467-9EF0-E1623A1A5921}"/>
    <dgm:cxn modelId="{C2677ED1-75FE-43A1-B90C-2E11D9C0AA44}" type="presOf" srcId="{9037DB9A-EE93-473F-B0C9-2F3B7A8ADC26}" destId="{A659F82C-08C9-4A6A-ACA9-652C3D134104}" srcOrd="0" destOrd="0" presId="urn:microsoft.com/office/officeart/2018/2/layout/IconCircleList"/>
    <dgm:cxn modelId="{EC1274E1-486B-45B3-8FD9-F1377652ABE2}" type="presOf" srcId="{2459142E-8F9C-4467-9EF0-E1623A1A5921}" destId="{D63BD222-33BE-4AA6-B431-8026B4D14561}" srcOrd="0" destOrd="0" presId="urn:microsoft.com/office/officeart/2018/2/layout/IconCircleList"/>
    <dgm:cxn modelId="{71349EE4-7CCB-4ABC-8964-A016B3DDD1EC}" type="presOf" srcId="{AE8F9E3F-8286-46B4-AE5F-1C149BAD19C7}" destId="{B7386002-9EDC-4FE8-9DFA-27C843AC6A2A}" srcOrd="0" destOrd="0" presId="urn:microsoft.com/office/officeart/2018/2/layout/IconCircleList"/>
    <dgm:cxn modelId="{A797D8C3-3376-4ADB-A83F-D2865DE726E1}" type="presParOf" srcId="{5B32866E-2DBC-4740-B4D7-B187E27ABB3D}" destId="{2259ED2E-616D-47C1-A2D5-D40709B82ECB}" srcOrd="0" destOrd="0" presId="urn:microsoft.com/office/officeart/2018/2/layout/IconCircleList"/>
    <dgm:cxn modelId="{81DD142C-3E7E-47C4-8C53-79E71A75FEBF}" type="presParOf" srcId="{2259ED2E-616D-47C1-A2D5-D40709B82ECB}" destId="{3ED6280D-77E3-4E1F-BA92-1FEAAD210245}" srcOrd="0" destOrd="0" presId="urn:microsoft.com/office/officeart/2018/2/layout/IconCircleList"/>
    <dgm:cxn modelId="{F48DC1BD-B992-4D98-A21A-8475E192DAC7}" type="presParOf" srcId="{3ED6280D-77E3-4E1F-BA92-1FEAAD210245}" destId="{5D270AB8-DE39-41C3-A5D5-56363B9F2E96}" srcOrd="0" destOrd="0" presId="urn:microsoft.com/office/officeart/2018/2/layout/IconCircleList"/>
    <dgm:cxn modelId="{CD97C8D4-6ABA-4D10-B39B-D8323F709B03}" type="presParOf" srcId="{3ED6280D-77E3-4E1F-BA92-1FEAAD210245}" destId="{8B67CACA-07DE-4233-9BF0-D604B2159094}" srcOrd="1" destOrd="0" presId="urn:microsoft.com/office/officeart/2018/2/layout/IconCircleList"/>
    <dgm:cxn modelId="{6EAEF35A-814C-403D-930D-E1686D8A51BB}" type="presParOf" srcId="{3ED6280D-77E3-4E1F-BA92-1FEAAD210245}" destId="{770CAAAF-12FE-4D44-A193-06079E02F486}" srcOrd="2" destOrd="0" presId="urn:microsoft.com/office/officeart/2018/2/layout/IconCircleList"/>
    <dgm:cxn modelId="{B46F4F97-CE26-43B4-9FB9-7F863AE2A6A6}" type="presParOf" srcId="{3ED6280D-77E3-4E1F-BA92-1FEAAD210245}" destId="{28729CB3-EEA9-49CF-8746-76FE0A21AFC9}" srcOrd="3" destOrd="0" presId="urn:microsoft.com/office/officeart/2018/2/layout/IconCircleList"/>
    <dgm:cxn modelId="{690E75B1-77BE-4A37-A410-16800822A5C9}" type="presParOf" srcId="{2259ED2E-616D-47C1-A2D5-D40709B82ECB}" destId="{0112DC38-81FA-4DA6-815E-36A42EB9B2BC}" srcOrd="1" destOrd="0" presId="urn:microsoft.com/office/officeart/2018/2/layout/IconCircleList"/>
    <dgm:cxn modelId="{6D879B9F-AD87-4305-ABB1-0B456EBA2BED}" type="presParOf" srcId="{2259ED2E-616D-47C1-A2D5-D40709B82ECB}" destId="{222B936F-0AE0-4680-B8C3-8E093510226F}" srcOrd="2" destOrd="0" presId="urn:microsoft.com/office/officeart/2018/2/layout/IconCircleList"/>
    <dgm:cxn modelId="{170BF898-9E08-4306-8365-6D98FA0CB603}" type="presParOf" srcId="{222B936F-0AE0-4680-B8C3-8E093510226F}" destId="{88333B9B-2F56-43A7-9544-6341E36D1C3A}" srcOrd="0" destOrd="0" presId="urn:microsoft.com/office/officeart/2018/2/layout/IconCircleList"/>
    <dgm:cxn modelId="{B8E227C0-4031-488D-952D-64E17AA524D1}" type="presParOf" srcId="{222B936F-0AE0-4680-B8C3-8E093510226F}" destId="{1FEDBF56-454E-44C2-8D64-5D28E31A96AF}" srcOrd="1" destOrd="0" presId="urn:microsoft.com/office/officeart/2018/2/layout/IconCircleList"/>
    <dgm:cxn modelId="{413A03C4-FA6C-4FD1-9A9E-94806B027737}" type="presParOf" srcId="{222B936F-0AE0-4680-B8C3-8E093510226F}" destId="{68E9747A-0CB4-4589-B705-1F6404D86C6C}" srcOrd="2" destOrd="0" presId="urn:microsoft.com/office/officeart/2018/2/layout/IconCircleList"/>
    <dgm:cxn modelId="{F0994F08-6C01-4D71-995B-E06CA3C69937}" type="presParOf" srcId="{222B936F-0AE0-4680-B8C3-8E093510226F}" destId="{A659F82C-08C9-4A6A-ACA9-652C3D134104}" srcOrd="3" destOrd="0" presId="urn:microsoft.com/office/officeart/2018/2/layout/IconCircleList"/>
    <dgm:cxn modelId="{B36C41E9-0783-4AA9-94BE-F0C211CD4E31}" type="presParOf" srcId="{2259ED2E-616D-47C1-A2D5-D40709B82ECB}" destId="{4CC50101-FAB5-4B98-938B-EAF128ADDB60}" srcOrd="3" destOrd="0" presId="urn:microsoft.com/office/officeart/2018/2/layout/IconCircleList"/>
    <dgm:cxn modelId="{38F0D371-E36F-461B-A536-498EB8960B90}" type="presParOf" srcId="{2259ED2E-616D-47C1-A2D5-D40709B82ECB}" destId="{C3F8A8FF-B417-4EBD-BD9A-A7CAAAE59C28}" srcOrd="4" destOrd="0" presId="urn:microsoft.com/office/officeart/2018/2/layout/IconCircleList"/>
    <dgm:cxn modelId="{AAAE1C92-08DC-481F-A45B-6AD64A11DAC7}" type="presParOf" srcId="{C3F8A8FF-B417-4EBD-BD9A-A7CAAAE59C28}" destId="{BF5477B2-06E7-457E-B81C-F39DE0A09428}" srcOrd="0" destOrd="0" presId="urn:microsoft.com/office/officeart/2018/2/layout/IconCircleList"/>
    <dgm:cxn modelId="{48FEE943-E254-42AA-8130-46EBB4E173AA}" type="presParOf" srcId="{C3F8A8FF-B417-4EBD-BD9A-A7CAAAE59C28}" destId="{6C0DAC06-C832-4C18-988D-80566D7083DB}" srcOrd="1" destOrd="0" presId="urn:microsoft.com/office/officeart/2018/2/layout/IconCircleList"/>
    <dgm:cxn modelId="{52E95D5D-B742-467F-BEE7-7745E437DA6A}" type="presParOf" srcId="{C3F8A8FF-B417-4EBD-BD9A-A7CAAAE59C28}" destId="{454D37DD-54E0-4172-BF4A-85C9CAFBBEB9}" srcOrd="2" destOrd="0" presId="urn:microsoft.com/office/officeart/2018/2/layout/IconCircleList"/>
    <dgm:cxn modelId="{8035A345-3CB8-430A-8AA5-A00D52413E96}" type="presParOf" srcId="{C3F8A8FF-B417-4EBD-BD9A-A7CAAAE59C28}" destId="{30148708-F736-44FB-BCEE-CEA721B611A3}" srcOrd="3" destOrd="0" presId="urn:microsoft.com/office/officeart/2018/2/layout/IconCircleList"/>
    <dgm:cxn modelId="{FD6EA16A-FF13-4681-8949-CDD75EB6E2DB}" type="presParOf" srcId="{2259ED2E-616D-47C1-A2D5-D40709B82ECB}" destId="{D63BD222-33BE-4AA6-B431-8026B4D14561}" srcOrd="5" destOrd="0" presId="urn:microsoft.com/office/officeart/2018/2/layout/IconCircleList"/>
    <dgm:cxn modelId="{8E249152-8D0B-4D7D-BE90-A19A2AEDC403}" type="presParOf" srcId="{2259ED2E-616D-47C1-A2D5-D40709B82ECB}" destId="{B02F484A-4CA6-4FAF-9F76-07D5A669ED87}" srcOrd="6" destOrd="0" presId="urn:microsoft.com/office/officeart/2018/2/layout/IconCircleList"/>
    <dgm:cxn modelId="{210AE366-42DB-4B10-892F-4603B8BA0131}" type="presParOf" srcId="{B02F484A-4CA6-4FAF-9F76-07D5A669ED87}" destId="{5854BA5F-6189-4A31-A95D-2B2047D7694A}" srcOrd="0" destOrd="0" presId="urn:microsoft.com/office/officeart/2018/2/layout/IconCircleList"/>
    <dgm:cxn modelId="{152275F9-86BB-453E-8D88-5EBFEA515FD8}" type="presParOf" srcId="{B02F484A-4CA6-4FAF-9F76-07D5A669ED87}" destId="{C0F67F2B-16E7-4195-AB55-8615D3643485}" srcOrd="1" destOrd="0" presId="urn:microsoft.com/office/officeart/2018/2/layout/IconCircleList"/>
    <dgm:cxn modelId="{953BF12F-E6BB-414B-852F-675D703D3E80}" type="presParOf" srcId="{B02F484A-4CA6-4FAF-9F76-07D5A669ED87}" destId="{5085A37D-3348-4491-9048-372B65010B09}" srcOrd="2" destOrd="0" presId="urn:microsoft.com/office/officeart/2018/2/layout/IconCircleList"/>
    <dgm:cxn modelId="{3B885891-162A-4D46-A8BC-2F5D3157CD62}" type="presParOf" srcId="{B02F484A-4CA6-4FAF-9F76-07D5A669ED87}" destId="{45EF936F-7203-46C8-8C65-35394EC27592}" srcOrd="3" destOrd="0" presId="urn:microsoft.com/office/officeart/2018/2/layout/IconCircleList"/>
    <dgm:cxn modelId="{7E577C83-095E-435D-B6BD-74FCCA65812F}" type="presParOf" srcId="{2259ED2E-616D-47C1-A2D5-D40709B82ECB}" destId="{B7386002-9EDC-4FE8-9DFA-27C843AC6A2A}" srcOrd="7" destOrd="0" presId="urn:microsoft.com/office/officeart/2018/2/layout/IconCircleList"/>
    <dgm:cxn modelId="{219FF55B-4373-4275-B2C8-339F556041A3}" type="presParOf" srcId="{2259ED2E-616D-47C1-A2D5-D40709B82ECB}" destId="{B83BA426-AC29-4743-B5AC-DBCD11CC23D5}" srcOrd="8" destOrd="0" presId="urn:microsoft.com/office/officeart/2018/2/layout/IconCircleList"/>
    <dgm:cxn modelId="{B330EEDF-0900-41EE-9E9D-86501F65F4B3}" type="presParOf" srcId="{B83BA426-AC29-4743-B5AC-DBCD11CC23D5}" destId="{4167A8E0-7A2E-42AB-843B-F28D434F2774}" srcOrd="0" destOrd="0" presId="urn:microsoft.com/office/officeart/2018/2/layout/IconCircleList"/>
    <dgm:cxn modelId="{12628E48-6457-43A2-AC58-3A828A5E1341}" type="presParOf" srcId="{B83BA426-AC29-4743-B5AC-DBCD11CC23D5}" destId="{EE4CF006-6A84-40D3-B482-2A34C25C4531}" srcOrd="1" destOrd="0" presId="urn:microsoft.com/office/officeart/2018/2/layout/IconCircleList"/>
    <dgm:cxn modelId="{E2717034-B1AA-480D-875D-615CF3DAF0F7}" type="presParOf" srcId="{B83BA426-AC29-4743-B5AC-DBCD11CC23D5}" destId="{AE614707-0708-4F52-A829-1FF718455301}" srcOrd="2" destOrd="0" presId="urn:microsoft.com/office/officeart/2018/2/layout/IconCircleList"/>
    <dgm:cxn modelId="{950CB413-84AB-4846-B8E5-A30FBAB124EE}" type="presParOf" srcId="{B83BA426-AC29-4743-B5AC-DBCD11CC23D5}" destId="{48FFCCE8-AB64-4EB9-A19B-17497927AF9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6A779-912C-DF42-A0B5-5164D88B949B}">
      <dsp:nvSpPr>
        <dsp:cNvPr id="0" name=""/>
        <dsp:cNvSpPr/>
      </dsp:nvSpPr>
      <dsp:spPr>
        <a:xfrm>
          <a:off x="570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Persona Generation using RAG</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5701" y="0"/>
        <a:ext cx="2043061" cy="1013269"/>
      </dsp:txXfrm>
    </dsp:sp>
    <dsp:sp modelId="{0504EB6E-4115-D54D-9D40-EE96AAA411F6}">
      <dsp:nvSpPr>
        <dsp:cNvPr id="0" name=""/>
        <dsp:cNvSpPr/>
      </dsp:nvSpPr>
      <dsp:spPr>
        <a:xfrm>
          <a:off x="210007" y="1232723"/>
          <a:ext cx="1634448" cy="175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Utilize RAG to create personas rich in context by querying Snowflake database for relevant data matching identified traits.</a:t>
          </a:r>
          <a:endParaRPr lang="en-US" sz="1400" kern="1200" dirty="0">
            <a:latin typeface="Times New Roman" panose="02020603050405020304" pitchFamily="18" charset="0"/>
            <a:cs typeface="Times New Roman" panose="02020603050405020304" pitchFamily="18" charset="0"/>
          </a:endParaRPr>
        </a:p>
      </dsp:txBody>
      <dsp:txXfrm>
        <a:off x="257878" y="1280594"/>
        <a:ext cx="1538706" cy="1660767"/>
      </dsp:txXfrm>
    </dsp:sp>
    <dsp:sp modelId="{D998AEE6-8B2D-1745-ADDB-25A8FCDFF515}">
      <dsp:nvSpPr>
        <dsp:cNvPr id="0" name=""/>
        <dsp:cNvSpPr/>
      </dsp:nvSpPr>
      <dsp:spPr>
        <a:xfrm>
          <a:off x="220199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User Input Analysis</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2201991" y="0"/>
        <a:ext cx="2043061" cy="1013269"/>
      </dsp:txXfrm>
    </dsp:sp>
    <dsp:sp modelId="{CA034BC3-1609-A94C-BBE4-1DCA910CBD54}">
      <dsp:nvSpPr>
        <dsp:cNvPr id="0" name=""/>
        <dsp:cNvSpPr/>
      </dsp:nvSpPr>
      <dsp:spPr>
        <a:xfrm>
          <a:off x="2406298" y="1247871"/>
          <a:ext cx="1634448" cy="1726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err="1">
              <a:latin typeface="Times New Roman" panose="02020603050405020304" pitchFamily="18" charset="0"/>
              <a:cs typeface="Times New Roman" panose="02020603050405020304" pitchFamily="18" charset="0"/>
            </a:rPr>
            <a:t>LangChain</a:t>
          </a:r>
          <a:r>
            <a:rPr lang="en-US" sz="1600" b="0" i="0" kern="1200" dirty="0">
              <a:latin typeface="Times New Roman" panose="02020603050405020304" pitchFamily="18" charset="0"/>
              <a:cs typeface="Times New Roman" panose="02020603050405020304" pitchFamily="18" charset="0"/>
            </a:rPr>
            <a:t> analyzes user inputs to determine persona requirements.</a:t>
          </a:r>
          <a:endParaRPr lang="en-US" sz="1600" kern="1200" dirty="0">
            <a:latin typeface="Times New Roman" panose="02020603050405020304" pitchFamily="18" charset="0"/>
            <a:cs typeface="Times New Roman" panose="02020603050405020304" pitchFamily="18" charset="0"/>
          </a:endParaRPr>
        </a:p>
      </dsp:txBody>
      <dsp:txXfrm>
        <a:off x="2454169" y="1295742"/>
        <a:ext cx="1538706" cy="1630470"/>
      </dsp:txXfrm>
    </dsp:sp>
    <dsp:sp modelId="{AF74D706-AF6D-0F47-B2AC-0C49DA295C46}">
      <dsp:nvSpPr>
        <dsp:cNvPr id="0" name=""/>
        <dsp:cNvSpPr/>
      </dsp:nvSpPr>
      <dsp:spPr>
        <a:xfrm>
          <a:off x="4398282"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LLM Management</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4398282" y="0"/>
        <a:ext cx="2043061" cy="1013269"/>
      </dsp:txXfrm>
    </dsp:sp>
    <dsp:sp modelId="{D038F12E-12AC-2241-9643-90F6C0FC27F3}">
      <dsp:nvSpPr>
        <dsp:cNvPr id="0" name=""/>
        <dsp:cNvSpPr/>
      </dsp:nvSpPr>
      <dsp:spPr>
        <a:xfrm>
          <a:off x="4619587" y="1213875"/>
          <a:ext cx="1600452" cy="1794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err="1">
              <a:latin typeface="Times New Roman" panose="02020603050405020304" pitchFamily="18" charset="0"/>
              <a:cs typeface="Times New Roman" panose="02020603050405020304" pitchFamily="18" charset="0"/>
            </a:rPr>
            <a:t>LangChain</a:t>
          </a:r>
          <a:r>
            <a:rPr lang="en-US" sz="1400" b="0" i="0" kern="1200" dirty="0">
              <a:latin typeface="Times New Roman" panose="02020603050405020304" pitchFamily="18" charset="0"/>
              <a:cs typeface="Times New Roman" panose="02020603050405020304" pitchFamily="18" charset="0"/>
            </a:rPr>
            <a:t> facilitates communication with LLM, augmenting prompts with retrieved data and processing generated text.</a:t>
          </a:r>
          <a:endParaRPr lang="en-US" sz="1400" kern="1200" dirty="0">
            <a:latin typeface="Times New Roman" panose="02020603050405020304" pitchFamily="18" charset="0"/>
            <a:cs typeface="Times New Roman" panose="02020603050405020304" pitchFamily="18" charset="0"/>
          </a:endParaRPr>
        </a:p>
      </dsp:txBody>
      <dsp:txXfrm>
        <a:off x="4666463" y="1260751"/>
        <a:ext cx="1506700" cy="1700452"/>
      </dsp:txXfrm>
    </dsp:sp>
    <dsp:sp modelId="{BD64C6E1-ECB9-5344-992F-5E95E910B130}">
      <dsp:nvSpPr>
        <dsp:cNvPr id="0" name=""/>
        <dsp:cNvSpPr/>
      </dsp:nvSpPr>
      <dsp:spPr>
        <a:xfrm>
          <a:off x="6594573"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Group Persona Generation</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6594573" y="0"/>
        <a:ext cx="2043061" cy="1013269"/>
      </dsp:txXfrm>
    </dsp:sp>
    <dsp:sp modelId="{0D9CE849-8373-4443-8CF8-80DDC9135554}">
      <dsp:nvSpPr>
        <dsp:cNvPr id="0" name=""/>
        <dsp:cNvSpPr/>
      </dsp:nvSpPr>
      <dsp:spPr>
        <a:xfrm>
          <a:off x="6876597" y="1255017"/>
          <a:ext cx="1479012" cy="1711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Generate group personas and combined personas based on user preferences.</a:t>
          </a:r>
          <a:endParaRPr lang="en-US" sz="1600" kern="1200" dirty="0">
            <a:latin typeface="Times New Roman" panose="02020603050405020304" pitchFamily="18" charset="0"/>
            <a:cs typeface="Times New Roman" panose="02020603050405020304" pitchFamily="18" charset="0"/>
          </a:endParaRPr>
        </a:p>
      </dsp:txBody>
      <dsp:txXfrm>
        <a:off x="6919916" y="1298336"/>
        <a:ext cx="1392374" cy="1625282"/>
      </dsp:txXfrm>
    </dsp:sp>
    <dsp:sp modelId="{DC155D66-2992-344E-B283-B9A372C53B2A}">
      <dsp:nvSpPr>
        <dsp:cNvPr id="0" name=""/>
        <dsp:cNvSpPr/>
      </dsp:nvSpPr>
      <dsp:spPr>
        <a:xfrm>
          <a:off x="8790864" y="0"/>
          <a:ext cx="2057362"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Product Recommendation</a:t>
          </a:r>
          <a:endParaRPr lang="en-US" sz="2000" kern="1200" dirty="0">
            <a:latin typeface="Times New Roman" panose="02020603050405020304" pitchFamily="18" charset="0"/>
            <a:cs typeface="Times New Roman" panose="02020603050405020304" pitchFamily="18" charset="0"/>
          </a:endParaRPr>
        </a:p>
      </dsp:txBody>
      <dsp:txXfrm>
        <a:off x="8790864" y="0"/>
        <a:ext cx="2057362" cy="1013269"/>
      </dsp:txXfrm>
    </dsp:sp>
    <dsp:sp modelId="{E5610554-65A8-8F4B-9B86-92275B35BB81}">
      <dsp:nvSpPr>
        <dsp:cNvPr id="0" name=""/>
        <dsp:cNvSpPr/>
      </dsp:nvSpPr>
      <dsp:spPr>
        <a:xfrm>
          <a:off x="9002321" y="1104137"/>
          <a:ext cx="1634448" cy="201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Grouping personas and providing product recommendations based on preferences.</a:t>
          </a:r>
          <a:endParaRPr lang="en-US" sz="1600" kern="1200" dirty="0">
            <a:latin typeface="Times New Roman" panose="02020603050405020304" pitchFamily="18" charset="0"/>
            <a:cs typeface="Times New Roman" panose="02020603050405020304" pitchFamily="18" charset="0"/>
          </a:endParaRPr>
        </a:p>
      </dsp:txBody>
      <dsp:txXfrm>
        <a:off x="9050192" y="1152008"/>
        <a:ext cx="1538706" cy="1917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6A779-912C-DF42-A0B5-5164D88B949B}">
      <dsp:nvSpPr>
        <dsp:cNvPr id="0" name=""/>
        <dsp:cNvSpPr/>
      </dsp:nvSpPr>
      <dsp:spPr>
        <a:xfrm>
          <a:off x="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Multi-LLM Support</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1" y="0"/>
        <a:ext cx="2043061" cy="1013269"/>
      </dsp:txXfrm>
    </dsp:sp>
    <dsp:sp modelId="{0504EB6E-4115-D54D-9D40-EE96AAA411F6}">
      <dsp:nvSpPr>
        <dsp:cNvPr id="0" name=""/>
        <dsp:cNvSpPr/>
      </dsp:nvSpPr>
      <dsp:spPr>
        <a:xfrm>
          <a:off x="210007" y="1232723"/>
          <a:ext cx="1634448" cy="175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Implementing Gemini and Chat GPT 3.5 for diverse persona generation.</a:t>
          </a:r>
          <a:endParaRPr lang="en-US" sz="1800" kern="1200" dirty="0">
            <a:latin typeface="Times New Roman" panose="02020603050405020304" pitchFamily="18" charset="0"/>
            <a:cs typeface="Times New Roman" panose="02020603050405020304" pitchFamily="18" charset="0"/>
          </a:endParaRPr>
        </a:p>
      </dsp:txBody>
      <dsp:txXfrm>
        <a:off x="257878" y="1280594"/>
        <a:ext cx="1538706" cy="1660767"/>
      </dsp:txXfrm>
    </dsp:sp>
    <dsp:sp modelId="{D998AEE6-8B2D-1745-ADDB-25A8FCDFF515}">
      <dsp:nvSpPr>
        <dsp:cNvPr id="0" name=""/>
        <dsp:cNvSpPr/>
      </dsp:nvSpPr>
      <dsp:spPr>
        <a:xfrm>
          <a:off x="220199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Conversation Management</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2201991" y="0"/>
        <a:ext cx="2043061" cy="1013269"/>
      </dsp:txXfrm>
    </dsp:sp>
    <dsp:sp modelId="{CA034BC3-1609-A94C-BBE4-1DCA910CBD54}">
      <dsp:nvSpPr>
        <dsp:cNvPr id="0" name=""/>
        <dsp:cNvSpPr/>
      </dsp:nvSpPr>
      <dsp:spPr>
        <a:xfrm>
          <a:off x="2406298" y="1247871"/>
          <a:ext cx="1634448" cy="1726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Save conversations and enable multi-chat functionality for enhanced user experience.</a:t>
          </a:r>
          <a:endParaRPr lang="en-US" sz="1600" kern="1200" dirty="0">
            <a:latin typeface="Times New Roman" panose="02020603050405020304" pitchFamily="18" charset="0"/>
            <a:cs typeface="Times New Roman" panose="02020603050405020304" pitchFamily="18" charset="0"/>
          </a:endParaRPr>
        </a:p>
      </dsp:txBody>
      <dsp:txXfrm>
        <a:off x="2454169" y="1295742"/>
        <a:ext cx="1538706" cy="1630470"/>
      </dsp:txXfrm>
    </dsp:sp>
    <dsp:sp modelId="{AF74D706-AF6D-0F47-B2AC-0C49DA295C46}">
      <dsp:nvSpPr>
        <dsp:cNvPr id="0" name=""/>
        <dsp:cNvSpPr/>
      </dsp:nvSpPr>
      <dsp:spPr>
        <a:xfrm>
          <a:off x="4398282"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Conversation Continuity</a:t>
          </a:r>
          <a:r>
            <a:rPr lang="en-US" sz="2000" b="0" i="0" kern="1200" dirty="0">
              <a:latin typeface="Times New Roman" panose="02020603050405020304" pitchFamily="18" charset="0"/>
              <a:cs typeface="Times New Roman" panose="02020603050405020304" pitchFamily="18" charset="0"/>
            </a:rPr>
            <a:t>: </a:t>
          </a:r>
          <a:endParaRPr lang="en-US" sz="2000" kern="1200" dirty="0">
            <a:latin typeface="Times New Roman" panose="02020603050405020304" pitchFamily="18" charset="0"/>
            <a:cs typeface="Times New Roman" panose="02020603050405020304" pitchFamily="18" charset="0"/>
          </a:endParaRPr>
        </a:p>
      </dsp:txBody>
      <dsp:txXfrm>
        <a:off x="4398282" y="0"/>
        <a:ext cx="2043061" cy="1013269"/>
      </dsp:txXfrm>
    </dsp:sp>
    <dsp:sp modelId="{D038F12E-12AC-2241-9643-90F6C0FC27F3}">
      <dsp:nvSpPr>
        <dsp:cNvPr id="0" name=""/>
        <dsp:cNvSpPr/>
      </dsp:nvSpPr>
      <dsp:spPr>
        <a:xfrm>
          <a:off x="4619587" y="1213875"/>
          <a:ext cx="1600452" cy="1794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Users can seamlessly continue conversations, ensuring interaction continuity.</a:t>
          </a:r>
          <a:endParaRPr lang="en-US" sz="1400" kern="1200" dirty="0">
            <a:latin typeface="Times New Roman" panose="02020603050405020304" pitchFamily="18" charset="0"/>
            <a:cs typeface="Times New Roman" panose="02020603050405020304" pitchFamily="18" charset="0"/>
          </a:endParaRPr>
        </a:p>
      </dsp:txBody>
      <dsp:txXfrm>
        <a:off x="4666463" y="1260751"/>
        <a:ext cx="1506700" cy="1700452"/>
      </dsp:txXfrm>
    </dsp:sp>
    <dsp:sp modelId="{BD64C6E1-ECB9-5344-992F-5E95E910B130}">
      <dsp:nvSpPr>
        <dsp:cNvPr id="0" name=""/>
        <dsp:cNvSpPr/>
      </dsp:nvSpPr>
      <dsp:spPr>
        <a:xfrm>
          <a:off x="6594573"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User and Admin Login</a:t>
          </a:r>
          <a:r>
            <a:rPr lang="en-US" sz="2000" b="0" i="0" kern="1200" dirty="0">
              <a:latin typeface="Times New Roman" panose="02020603050405020304" pitchFamily="18" charset="0"/>
              <a:cs typeface="Times New Roman" panose="02020603050405020304" pitchFamily="18" charset="0"/>
            </a:rPr>
            <a:t>: </a:t>
          </a:r>
          <a:endParaRPr lang="en-US" sz="2000" kern="1200" dirty="0">
            <a:latin typeface="Times New Roman" panose="02020603050405020304" pitchFamily="18" charset="0"/>
            <a:cs typeface="Times New Roman" panose="02020603050405020304" pitchFamily="18" charset="0"/>
          </a:endParaRPr>
        </a:p>
      </dsp:txBody>
      <dsp:txXfrm>
        <a:off x="6594573" y="0"/>
        <a:ext cx="2043061" cy="1013269"/>
      </dsp:txXfrm>
    </dsp:sp>
    <dsp:sp modelId="{0D9CE849-8373-4443-8CF8-80DDC9135554}">
      <dsp:nvSpPr>
        <dsp:cNvPr id="0" name=""/>
        <dsp:cNvSpPr/>
      </dsp:nvSpPr>
      <dsp:spPr>
        <a:xfrm>
          <a:off x="6876597" y="1255017"/>
          <a:ext cx="1479012" cy="1711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Authentication features for both users and administrators.</a:t>
          </a:r>
          <a:endParaRPr lang="en-US" sz="1600" kern="1200" dirty="0">
            <a:latin typeface="Times New Roman" panose="02020603050405020304" pitchFamily="18" charset="0"/>
            <a:cs typeface="Times New Roman" panose="02020603050405020304" pitchFamily="18" charset="0"/>
          </a:endParaRPr>
        </a:p>
      </dsp:txBody>
      <dsp:txXfrm>
        <a:off x="6919916" y="1298336"/>
        <a:ext cx="1392374" cy="1625282"/>
      </dsp:txXfrm>
    </dsp:sp>
    <dsp:sp modelId="{DC155D66-2992-344E-B283-B9A372C53B2A}">
      <dsp:nvSpPr>
        <dsp:cNvPr id="0" name=""/>
        <dsp:cNvSpPr/>
      </dsp:nvSpPr>
      <dsp:spPr>
        <a:xfrm>
          <a:off x="8790864" y="0"/>
          <a:ext cx="2057362"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Customizable Chat Loading and Saving</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8790864" y="0"/>
        <a:ext cx="2057362" cy="1013269"/>
      </dsp:txXfrm>
    </dsp:sp>
    <dsp:sp modelId="{E5610554-65A8-8F4B-9B86-92275B35BB81}">
      <dsp:nvSpPr>
        <dsp:cNvPr id="0" name=""/>
        <dsp:cNvSpPr/>
      </dsp:nvSpPr>
      <dsp:spPr>
        <a:xfrm>
          <a:off x="9002321" y="1104137"/>
          <a:ext cx="1634448" cy="201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Chat loading and saving tailored to individual users.</a:t>
          </a:r>
          <a:endParaRPr lang="en-US" sz="1600" kern="1200" dirty="0">
            <a:latin typeface="Times New Roman" panose="02020603050405020304" pitchFamily="18" charset="0"/>
            <a:cs typeface="Times New Roman" panose="02020603050405020304" pitchFamily="18" charset="0"/>
          </a:endParaRPr>
        </a:p>
      </dsp:txBody>
      <dsp:txXfrm>
        <a:off x="9050192" y="1152008"/>
        <a:ext cx="1538706" cy="1917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8CFFF-D089-402C-9E4B-7E6993CC344E}">
      <dsp:nvSpPr>
        <dsp:cNvPr id="0" name=""/>
        <dsp:cNvSpPr/>
      </dsp:nvSpPr>
      <dsp:spPr>
        <a:xfrm>
          <a:off x="712684" y="96969"/>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D6C7EB-1FAD-441E-AF86-E793179C30E6}">
      <dsp:nvSpPr>
        <dsp:cNvPr id="0" name=""/>
        <dsp:cNvSpPr/>
      </dsp:nvSpPr>
      <dsp:spPr>
        <a:xfrm>
          <a:off x="1129497" y="513782"/>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B3DED1-A5DE-45F1-8BB4-8763C5287E1E}">
      <dsp:nvSpPr>
        <dsp:cNvPr id="0" name=""/>
        <dsp:cNvSpPr/>
      </dsp:nvSpPr>
      <dsp:spPr>
        <a:xfrm>
          <a:off x="87465"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Integration with CRM Systems (e.g., Salesforce)</a:t>
          </a:r>
        </a:p>
      </dsp:txBody>
      <dsp:txXfrm>
        <a:off x="87465" y="2661970"/>
        <a:ext cx="3206250" cy="720000"/>
      </dsp:txXfrm>
    </dsp:sp>
    <dsp:sp modelId="{5B29D708-D781-4C27-801A-07A6F4025AAF}">
      <dsp:nvSpPr>
        <dsp:cNvPr id="0" name=""/>
        <dsp:cNvSpPr/>
      </dsp:nvSpPr>
      <dsp:spPr>
        <a:xfrm>
          <a:off x="4480028" y="96969"/>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3A338-F417-4033-BAA4-092333C8740A}">
      <dsp:nvSpPr>
        <dsp:cNvPr id="0" name=""/>
        <dsp:cNvSpPr/>
      </dsp:nvSpPr>
      <dsp:spPr>
        <a:xfrm>
          <a:off x="4896840" y="513782"/>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787C44-6728-42D6-B3E8-103EE9BC6CC4}">
      <dsp:nvSpPr>
        <dsp:cNvPr id="0" name=""/>
        <dsp:cNvSpPr/>
      </dsp:nvSpPr>
      <dsp:spPr>
        <a:xfrm>
          <a:off x="3854809"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Workflow Automation with </a:t>
          </a:r>
          <a:r>
            <a:rPr lang="en-US" sz="1800" kern="1200" dirty="0" err="1">
              <a:latin typeface="Times New Roman" panose="02020603050405020304" pitchFamily="18" charset="0"/>
              <a:cs typeface="Times New Roman" panose="02020603050405020304" pitchFamily="18" charset="0"/>
            </a:rPr>
            <a:t>Workato</a:t>
          </a:r>
          <a:endParaRPr lang="en-US" sz="1800" kern="1200" dirty="0">
            <a:latin typeface="Times New Roman" panose="02020603050405020304" pitchFamily="18" charset="0"/>
            <a:cs typeface="Times New Roman" panose="02020603050405020304" pitchFamily="18" charset="0"/>
          </a:endParaRPr>
        </a:p>
      </dsp:txBody>
      <dsp:txXfrm>
        <a:off x="3854809" y="2661970"/>
        <a:ext cx="3206250" cy="720000"/>
      </dsp:txXfrm>
    </dsp:sp>
    <dsp:sp modelId="{D68E8F64-24EF-4B50-B463-A7F6E511071B}">
      <dsp:nvSpPr>
        <dsp:cNvPr id="0" name=""/>
        <dsp:cNvSpPr/>
      </dsp:nvSpPr>
      <dsp:spPr>
        <a:xfrm>
          <a:off x="8247372" y="96969"/>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B55B-6152-4453-8E27-3497EE91CDDE}">
      <dsp:nvSpPr>
        <dsp:cNvPr id="0" name=""/>
        <dsp:cNvSpPr/>
      </dsp:nvSpPr>
      <dsp:spPr>
        <a:xfrm>
          <a:off x="8664184" y="513782"/>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BB9C1-CAD6-456E-A6BF-6C560FFE4FC8}">
      <dsp:nvSpPr>
        <dsp:cNvPr id="0" name=""/>
        <dsp:cNvSpPr/>
      </dsp:nvSpPr>
      <dsp:spPr>
        <a:xfrm>
          <a:off x="7622153"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Ethical and Privacy Considerations</a:t>
          </a:r>
        </a:p>
      </dsp:txBody>
      <dsp:txXfrm>
        <a:off x="7622153" y="2661970"/>
        <a:ext cx="3206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0AB8-DE39-41C3-A5D5-56363B9F2E96}">
      <dsp:nvSpPr>
        <dsp:cNvPr id="0" name=""/>
        <dsp:cNvSpPr/>
      </dsp:nvSpPr>
      <dsp:spPr>
        <a:xfrm>
          <a:off x="82613" y="86731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7CACA-07DE-4233-9BF0-D604B2159094}">
      <dsp:nvSpPr>
        <dsp:cNvPr id="0" name=""/>
        <dsp:cNvSpPr/>
      </dsp:nvSpPr>
      <dsp:spPr>
        <a:xfrm>
          <a:off x="271034" y="105573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729CB3-EEA9-49CF-8746-76FE0A21AFC9}">
      <dsp:nvSpPr>
        <dsp:cNvPr id="0" name=""/>
        <dsp:cNvSpPr/>
      </dsp:nvSpPr>
      <dsp:spPr>
        <a:xfrm>
          <a:off x="1172126" y="8673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Agile development</a:t>
          </a:r>
        </a:p>
      </dsp:txBody>
      <dsp:txXfrm>
        <a:off x="1172126" y="867317"/>
        <a:ext cx="2114937" cy="897246"/>
      </dsp:txXfrm>
    </dsp:sp>
    <dsp:sp modelId="{88333B9B-2F56-43A7-9544-6341E36D1C3A}">
      <dsp:nvSpPr>
        <dsp:cNvPr id="0" name=""/>
        <dsp:cNvSpPr/>
      </dsp:nvSpPr>
      <dsp:spPr>
        <a:xfrm>
          <a:off x="3655575" y="86731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DBF56-454E-44C2-8D64-5D28E31A96AF}">
      <dsp:nvSpPr>
        <dsp:cNvPr id="0" name=""/>
        <dsp:cNvSpPr/>
      </dsp:nvSpPr>
      <dsp:spPr>
        <a:xfrm>
          <a:off x="3843996" y="105573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9F82C-08C9-4A6A-ACA9-652C3D134104}">
      <dsp:nvSpPr>
        <dsp:cNvPr id="0" name=""/>
        <dsp:cNvSpPr/>
      </dsp:nvSpPr>
      <dsp:spPr>
        <a:xfrm>
          <a:off x="4745088" y="8673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Curiosity and continuous learning</a:t>
          </a:r>
        </a:p>
      </dsp:txBody>
      <dsp:txXfrm>
        <a:off x="4745088" y="867317"/>
        <a:ext cx="2114937" cy="897246"/>
      </dsp:txXfrm>
    </dsp:sp>
    <dsp:sp modelId="{BF5477B2-06E7-457E-B81C-F39DE0A09428}">
      <dsp:nvSpPr>
        <dsp:cNvPr id="0" name=""/>
        <dsp:cNvSpPr/>
      </dsp:nvSpPr>
      <dsp:spPr>
        <a:xfrm>
          <a:off x="7228536" y="86731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0DAC06-C832-4C18-988D-80566D7083DB}">
      <dsp:nvSpPr>
        <dsp:cNvPr id="0" name=""/>
        <dsp:cNvSpPr/>
      </dsp:nvSpPr>
      <dsp:spPr>
        <a:xfrm>
          <a:off x="7416958" y="105573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48708-F736-44FB-BCEE-CEA721B611A3}">
      <dsp:nvSpPr>
        <dsp:cNvPr id="0" name=""/>
        <dsp:cNvSpPr/>
      </dsp:nvSpPr>
      <dsp:spPr>
        <a:xfrm>
          <a:off x="8318049" y="8673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Importance of data governance</a:t>
          </a:r>
        </a:p>
      </dsp:txBody>
      <dsp:txXfrm>
        <a:off x="8318049" y="867317"/>
        <a:ext cx="2114937" cy="897246"/>
      </dsp:txXfrm>
    </dsp:sp>
    <dsp:sp modelId="{5854BA5F-6189-4A31-A95D-2B2047D7694A}">
      <dsp:nvSpPr>
        <dsp:cNvPr id="0" name=""/>
        <dsp:cNvSpPr/>
      </dsp:nvSpPr>
      <dsp:spPr>
        <a:xfrm>
          <a:off x="82613" y="248739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67F2B-16E7-4195-AB55-8615D3643485}">
      <dsp:nvSpPr>
        <dsp:cNvPr id="0" name=""/>
        <dsp:cNvSpPr/>
      </dsp:nvSpPr>
      <dsp:spPr>
        <a:xfrm>
          <a:off x="271034" y="2675818"/>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F936F-7203-46C8-8C65-35394EC27592}">
      <dsp:nvSpPr>
        <dsp:cNvPr id="0" name=""/>
        <dsp:cNvSpPr/>
      </dsp:nvSpPr>
      <dsp:spPr>
        <a:xfrm>
          <a:off x="1172126" y="248739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Experimenting with different tools and technologies</a:t>
          </a:r>
        </a:p>
      </dsp:txBody>
      <dsp:txXfrm>
        <a:off x="1172126" y="2487396"/>
        <a:ext cx="2114937" cy="897246"/>
      </dsp:txXfrm>
    </dsp:sp>
    <dsp:sp modelId="{4167A8E0-7A2E-42AB-843B-F28D434F2774}">
      <dsp:nvSpPr>
        <dsp:cNvPr id="0" name=""/>
        <dsp:cNvSpPr/>
      </dsp:nvSpPr>
      <dsp:spPr>
        <a:xfrm>
          <a:off x="3655575" y="248739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4CF006-6A84-40D3-B482-2A34C25C4531}">
      <dsp:nvSpPr>
        <dsp:cNvPr id="0" name=""/>
        <dsp:cNvSpPr/>
      </dsp:nvSpPr>
      <dsp:spPr>
        <a:xfrm>
          <a:off x="3843996" y="2675818"/>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FFCCE8-AB64-4EB9-A19B-17497927AF9B}">
      <dsp:nvSpPr>
        <dsp:cNvPr id="0" name=""/>
        <dsp:cNvSpPr/>
      </dsp:nvSpPr>
      <dsp:spPr>
        <a:xfrm>
          <a:off x="4745088" y="248739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Collaboration</a:t>
          </a:r>
        </a:p>
      </dsp:txBody>
      <dsp:txXfrm>
        <a:off x="4745088" y="2487396"/>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7T08:54:39.63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0A8DD-97C5-664D-B45E-A1CC170F3A73}"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4F0C9-E398-FE49-A778-FA87C6E1BEE4}" type="slidenum">
              <a:rPr lang="en-US" smtClean="0"/>
              <a:t>‹#›</a:t>
            </a:fld>
            <a:endParaRPr lang="en-US"/>
          </a:p>
        </p:txBody>
      </p:sp>
    </p:spTree>
    <p:extLst>
      <p:ext uri="{BB962C8B-B14F-4D97-AF65-F5344CB8AC3E}">
        <p14:creationId xmlns:p14="http://schemas.microsoft.com/office/powerpoint/2010/main" val="340756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1</a:t>
            </a:fld>
            <a:endParaRPr lang="en-US"/>
          </a:p>
        </p:txBody>
      </p:sp>
    </p:spTree>
    <p:extLst>
      <p:ext uri="{BB962C8B-B14F-4D97-AF65-F5344CB8AC3E}">
        <p14:creationId xmlns:p14="http://schemas.microsoft.com/office/powerpoint/2010/main" val="118213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4</a:t>
            </a:fld>
            <a:endParaRPr lang="en-US"/>
          </a:p>
        </p:txBody>
      </p:sp>
    </p:spTree>
    <p:extLst>
      <p:ext uri="{BB962C8B-B14F-4D97-AF65-F5344CB8AC3E}">
        <p14:creationId xmlns:p14="http://schemas.microsoft.com/office/powerpoint/2010/main" val="143641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Contextual Persona Generation using RAG</a:t>
            </a:r>
            <a:r>
              <a:rPr lang="en-US" b="0" i="0" dirty="0">
                <a:solidFill>
                  <a:srgbClr val="ECECEC"/>
                </a:solidFill>
                <a:effectLst/>
                <a:highlight>
                  <a:srgbClr val="212121"/>
                </a:highlight>
                <a:latin typeface="Söhne"/>
              </a:rPr>
              <a:t>: Leveraging RAG (Retrieval-Augmented Generation) technology enables the system to construct personas that are deeply contextualized and reflective of the user's characteristics. By querying the Snowflake database,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identifies relevant data snippets matching the traits and attributes of the persona being generated. This approach ensures that the personas created are not only accurate but also resonate authentically with the user's profile.</a:t>
            </a:r>
          </a:p>
          <a:p>
            <a:pPr algn="l">
              <a:buFont typeface="+mj-lt"/>
              <a:buAutoNum type="arabicPeriod"/>
            </a:pPr>
            <a:r>
              <a:rPr lang="en-US" b="1" i="0" dirty="0">
                <a:solidFill>
                  <a:srgbClr val="ECECEC"/>
                </a:solidFill>
                <a:effectLst/>
                <a:highlight>
                  <a:srgbClr val="212121"/>
                </a:highlight>
                <a:latin typeface="Söhne"/>
              </a:rPr>
              <a:t>User Input Analysis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LangChain's</a:t>
            </a:r>
            <a:r>
              <a:rPr lang="en-US" b="0" i="0" dirty="0">
                <a:solidFill>
                  <a:srgbClr val="ECECEC"/>
                </a:solidFill>
                <a:effectLst/>
                <a:highlight>
                  <a:srgbClr val="212121"/>
                </a:highlight>
                <a:latin typeface="Söhne"/>
              </a:rPr>
              <a:t> sophisticated algorithms analyze user inputs comprehensively. By employing natural language processing techniques, it discerns the nuances in user queries to determine the type of persona required. This initial analysis sets the stage for crafting personas that precisely meet the user's needs and preferences.</a:t>
            </a:r>
          </a:p>
          <a:p>
            <a:pPr algn="l">
              <a:buFont typeface="+mj-lt"/>
              <a:buAutoNum type="arabicPeriod"/>
            </a:pPr>
            <a:r>
              <a:rPr lang="en-US" b="1" i="0" dirty="0">
                <a:solidFill>
                  <a:srgbClr val="ECECEC"/>
                </a:solidFill>
                <a:effectLst/>
                <a:highlight>
                  <a:srgbClr val="212121"/>
                </a:highlight>
                <a:latin typeface="Söhne"/>
              </a:rPr>
              <a:t>LLM Interaction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serves as the intermediary between the user and the Language Model (LLM), such as Gemini and Chat GPT 3.5. It orchestrates the interaction seamlessly, enhancing the user experience by augmenting prompts with relevant data retrieved from the database. Moreover,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efficiently processes the text generated by the LLM, ensuring coherence and relevance in the conversation flow.</a:t>
            </a:r>
          </a:p>
          <a:p>
            <a:pPr algn="l">
              <a:buFont typeface="+mj-lt"/>
              <a:buAutoNum type="arabicPeriod"/>
            </a:pPr>
            <a:r>
              <a:rPr lang="en-US" b="1" i="0" dirty="0">
                <a:solidFill>
                  <a:srgbClr val="ECECEC"/>
                </a:solidFill>
                <a:effectLst/>
                <a:highlight>
                  <a:srgbClr val="212121"/>
                </a:highlight>
                <a:latin typeface="Söhne"/>
              </a:rPr>
              <a:t>Multi-LLM Support</a:t>
            </a:r>
            <a:r>
              <a:rPr lang="en-US" b="0" i="0" dirty="0">
                <a:solidFill>
                  <a:srgbClr val="ECECEC"/>
                </a:solidFill>
                <a:effectLst/>
                <a:highlight>
                  <a:srgbClr val="212121"/>
                </a:highlight>
                <a:latin typeface="Söhne"/>
              </a:rPr>
              <a:t>: By integrating multiple LLM implementations like Gemini and Chat GPT 3.5,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broadens the spectrum of persona generation capabilities. Each LLM brings its unique strengths and characteristics to the table, enriching the variety and depth of personas generated. This multi-LLM approach ensures flexibility and adaptability in catering to diverse user needs and preferences.</a:t>
            </a:r>
          </a:p>
          <a:p>
            <a:pPr algn="l">
              <a:buFont typeface="+mj-lt"/>
              <a:buAutoNum type="arabicPeriod"/>
            </a:pPr>
            <a:r>
              <a:rPr lang="en-US" b="1" i="0" dirty="0">
                <a:solidFill>
                  <a:srgbClr val="ECECEC"/>
                </a:solidFill>
                <a:effectLst/>
                <a:highlight>
                  <a:srgbClr val="212121"/>
                </a:highlight>
                <a:latin typeface="Söhne"/>
              </a:rPr>
              <a:t>Group and Combined Persona Generation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goes beyond individual personas to generate group personas and combined personas. Group personas aggregate users with similar preferences or characteristics, facilitating collective insights and interactions. Combined personas merge distinct personas to create a holistic representation, accommodating users with diverse interests or roles.</a:t>
            </a:r>
          </a:p>
          <a:p>
            <a:pPr algn="l">
              <a:buFont typeface="+mj-lt"/>
              <a:buAutoNum type="arabicPeriod"/>
            </a:pPr>
            <a:r>
              <a:rPr lang="en-US" b="1" i="0" dirty="0">
                <a:solidFill>
                  <a:srgbClr val="ECECEC"/>
                </a:solidFill>
                <a:effectLst/>
                <a:highlight>
                  <a:srgbClr val="212121"/>
                </a:highlight>
                <a:latin typeface="Söhne"/>
              </a:rPr>
              <a:t>Conversation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provides robust conversation management features, allowing users to save and revisit their chats effortlessly. The multi-chat functionality enables users to engage in multiple conversations simultaneously, enhancing productivity and convenience. Additionally, the system ensures data privacy and security throughout the conversation lifecycle.</a:t>
            </a:r>
          </a:p>
          <a:p>
            <a:pPr algn="l">
              <a:buFont typeface="+mj-lt"/>
              <a:buAutoNum type="arabicPeriod"/>
            </a:pPr>
            <a:r>
              <a:rPr lang="en-US" b="1" i="0" dirty="0">
                <a:solidFill>
                  <a:srgbClr val="ECECEC"/>
                </a:solidFill>
                <a:effectLst/>
                <a:highlight>
                  <a:srgbClr val="212121"/>
                </a:highlight>
                <a:latin typeface="Söhne"/>
              </a:rPr>
              <a:t>Seamless Conversation Continuity</a:t>
            </a:r>
            <a:r>
              <a:rPr lang="en-US" b="0" i="0" dirty="0">
                <a:solidFill>
                  <a:srgbClr val="ECECEC"/>
                </a:solidFill>
                <a:effectLst/>
                <a:highlight>
                  <a:srgbClr val="212121"/>
                </a:highlight>
                <a:latin typeface="Söhne"/>
              </a:rPr>
              <a:t>: With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users experience uninterrupted conversation continuity across sessions and platforms. Whether switching devices or revisiting the conversation after a hiatus, users can seamlessly pick up where they left off. This seamless experience fosters deeper engagement and satisfaction among users, fostering long-term relationships with the platform.</a:t>
            </a:r>
          </a:p>
          <a:p>
            <a:pPr algn="l">
              <a:buFont typeface="+mj-lt"/>
              <a:buAutoNum type="arabicPeriod"/>
            </a:pPr>
            <a:r>
              <a:rPr lang="en-US" b="1" i="0" dirty="0">
                <a:solidFill>
                  <a:srgbClr val="ECECEC"/>
                </a:solidFill>
                <a:effectLst/>
                <a:highlight>
                  <a:srgbClr val="212121"/>
                </a:highlight>
                <a:latin typeface="Söhne"/>
              </a:rPr>
              <a:t>User and Admin Login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prioritizes security and access control with user and admin login features. Users can create personalized accounts to access tailored services and preferences. Administrators, on the other hand, have privileged access to manage user accounts, monitor conversations, and configure system settings for optimal performance.</a:t>
            </a:r>
          </a:p>
          <a:p>
            <a:pPr algn="l">
              <a:buFont typeface="+mj-lt"/>
              <a:buAutoNum type="arabicPeriod"/>
            </a:pPr>
            <a:r>
              <a:rPr lang="en-US" b="1" i="0" dirty="0">
                <a:solidFill>
                  <a:srgbClr val="ECECEC"/>
                </a:solidFill>
                <a:effectLst/>
                <a:highlight>
                  <a:srgbClr val="212121"/>
                </a:highlight>
                <a:latin typeface="Söhne"/>
              </a:rPr>
              <a:t>Customizable Chat Loading and Saving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empowers users with customizable options for loading and saving chats. Users can organize their conversations according to preferences, categorizing them by topic, date, or participants. This flexibility ensures that users can efficiently retrieve and reference past conversations as needed, enhancing productivity and knowledge retention.</a:t>
            </a:r>
          </a:p>
          <a:p>
            <a:pPr algn="l">
              <a:buFont typeface="+mj-lt"/>
              <a:buAutoNum type="arabicPeriod"/>
            </a:pPr>
            <a:r>
              <a:rPr lang="en-US" b="1" i="0" dirty="0">
                <a:solidFill>
                  <a:srgbClr val="ECECEC"/>
                </a:solidFill>
                <a:effectLst/>
                <a:highlight>
                  <a:srgbClr val="212121"/>
                </a:highlight>
                <a:latin typeface="Söhne"/>
              </a:rPr>
              <a:t>Persona Grouping and Product Recommendations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leverages persona grouping to offer personalized product recommendations. By analyzing the collective preferences of grouped personas, the system can tailor recommendations that resonate with specific user segments. This targeted approach enhances user satisfaction and conversion rates, driving business growth and customer loyalty.</a:t>
            </a:r>
          </a:p>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6</a:t>
            </a:fld>
            <a:endParaRPr lang="en-US"/>
          </a:p>
        </p:txBody>
      </p:sp>
    </p:spTree>
    <p:extLst>
      <p:ext uri="{BB962C8B-B14F-4D97-AF65-F5344CB8AC3E}">
        <p14:creationId xmlns:p14="http://schemas.microsoft.com/office/powerpoint/2010/main" val="242150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Contextual Persona Generation using RAG</a:t>
            </a:r>
            <a:r>
              <a:rPr lang="en-US" b="0" i="0" dirty="0">
                <a:solidFill>
                  <a:srgbClr val="ECECEC"/>
                </a:solidFill>
                <a:effectLst/>
                <a:highlight>
                  <a:srgbClr val="212121"/>
                </a:highlight>
                <a:latin typeface="Söhne"/>
              </a:rPr>
              <a:t>: Leveraging RAG (Retrieval-Augmented Generation) technology enables the system to construct personas that are deeply contextualized and reflective of the user's characteristics. By querying the Snowflake database,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identifies relevant data snippets matching the traits and attributes of the persona being generated. This approach ensures that the personas created are not only accurate but also resonate authentically with the user's profile.</a:t>
            </a:r>
          </a:p>
          <a:p>
            <a:pPr algn="l">
              <a:buFont typeface="+mj-lt"/>
              <a:buAutoNum type="arabicPeriod"/>
            </a:pPr>
            <a:r>
              <a:rPr lang="en-US" b="1" i="0" dirty="0">
                <a:solidFill>
                  <a:srgbClr val="ECECEC"/>
                </a:solidFill>
                <a:effectLst/>
                <a:highlight>
                  <a:srgbClr val="212121"/>
                </a:highlight>
                <a:latin typeface="Söhne"/>
              </a:rPr>
              <a:t>User Input Analysis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LangChain's</a:t>
            </a:r>
            <a:r>
              <a:rPr lang="en-US" b="0" i="0" dirty="0">
                <a:solidFill>
                  <a:srgbClr val="ECECEC"/>
                </a:solidFill>
                <a:effectLst/>
                <a:highlight>
                  <a:srgbClr val="212121"/>
                </a:highlight>
                <a:latin typeface="Söhne"/>
              </a:rPr>
              <a:t> sophisticated algorithms analyze user inputs comprehensively. By employing natural language processing techniques, it discerns the nuances in user queries to determine the type of persona required. This initial analysis sets the stage for crafting personas that precisely meet the user's needs and preferences.</a:t>
            </a:r>
          </a:p>
          <a:p>
            <a:pPr algn="l">
              <a:buFont typeface="+mj-lt"/>
              <a:buAutoNum type="arabicPeriod"/>
            </a:pPr>
            <a:r>
              <a:rPr lang="en-US" b="1" i="0" dirty="0">
                <a:solidFill>
                  <a:srgbClr val="ECECEC"/>
                </a:solidFill>
                <a:effectLst/>
                <a:highlight>
                  <a:srgbClr val="212121"/>
                </a:highlight>
                <a:latin typeface="Söhne"/>
              </a:rPr>
              <a:t>LLM Interaction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serves as the intermediary between the user and the Language Model (LLM), such as Gemini and Chat GPT 3.5. It orchestrates the interaction seamlessly, enhancing the user experience by augmenting prompts with relevant data retrieved from the database. Moreover,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efficiently processes the text generated by the LLM, ensuring coherence and relevance in the conversation flow.</a:t>
            </a:r>
          </a:p>
          <a:p>
            <a:pPr algn="l">
              <a:buFont typeface="+mj-lt"/>
              <a:buAutoNum type="arabicPeriod"/>
            </a:pPr>
            <a:r>
              <a:rPr lang="en-US" b="1" i="0" dirty="0">
                <a:solidFill>
                  <a:srgbClr val="ECECEC"/>
                </a:solidFill>
                <a:effectLst/>
                <a:highlight>
                  <a:srgbClr val="212121"/>
                </a:highlight>
                <a:latin typeface="Söhne"/>
              </a:rPr>
              <a:t>Multi-LLM Support</a:t>
            </a:r>
            <a:r>
              <a:rPr lang="en-US" b="0" i="0" dirty="0">
                <a:solidFill>
                  <a:srgbClr val="ECECEC"/>
                </a:solidFill>
                <a:effectLst/>
                <a:highlight>
                  <a:srgbClr val="212121"/>
                </a:highlight>
                <a:latin typeface="Söhne"/>
              </a:rPr>
              <a:t>: By integrating multiple LLM implementations like Gemini and Chat GPT 3.5,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broadens the spectrum of persona generation capabilities. Each LLM brings its unique strengths and characteristics to the table, enriching the variety and depth of personas generated. This multi-LLM approach ensures flexibility and adaptability in catering to diverse user needs and preferences.</a:t>
            </a:r>
          </a:p>
          <a:p>
            <a:pPr algn="l">
              <a:buFont typeface="+mj-lt"/>
              <a:buAutoNum type="arabicPeriod"/>
            </a:pPr>
            <a:r>
              <a:rPr lang="en-US" b="1" i="0" dirty="0">
                <a:solidFill>
                  <a:srgbClr val="ECECEC"/>
                </a:solidFill>
                <a:effectLst/>
                <a:highlight>
                  <a:srgbClr val="212121"/>
                </a:highlight>
                <a:latin typeface="Söhne"/>
              </a:rPr>
              <a:t>Group and Combined Persona Generation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goes beyond individual personas to generate group personas and combined personas. Group personas aggregate users with similar preferences or characteristics, facilitating collective insights and interactions. Combined personas merge distinct personas to create a holistic representation, accommodating users with diverse interests or roles.</a:t>
            </a:r>
          </a:p>
          <a:p>
            <a:pPr algn="l">
              <a:buFont typeface="+mj-lt"/>
              <a:buAutoNum type="arabicPeriod"/>
            </a:pPr>
            <a:r>
              <a:rPr lang="en-US" b="1" i="0" dirty="0">
                <a:solidFill>
                  <a:srgbClr val="ECECEC"/>
                </a:solidFill>
                <a:effectLst/>
                <a:highlight>
                  <a:srgbClr val="212121"/>
                </a:highlight>
                <a:latin typeface="Söhne"/>
              </a:rPr>
              <a:t>Conversation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provides robust conversation management features, allowing users to save and revisit their chats effortlessly. The multi-chat functionality enables users to engage in multiple conversations simultaneously, enhancing productivity and convenience. Additionally, the system ensures data privacy and security throughout the conversation lifecycle.</a:t>
            </a:r>
          </a:p>
          <a:p>
            <a:pPr algn="l">
              <a:buFont typeface="+mj-lt"/>
              <a:buAutoNum type="arabicPeriod"/>
            </a:pPr>
            <a:r>
              <a:rPr lang="en-US" b="1" i="0" dirty="0">
                <a:solidFill>
                  <a:srgbClr val="ECECEC"/>
                </a:solidFill>
                <a:effectLst/>
                <a:highlight>
                  <a:srgbClr val="212121"/>
                </a:highlight>
                <a:latin typeface="Söhne"/>
              </a:rPr>
              <a:t>Seamless Conversation Continuity</a:t>
            </a:r>
            <a:r>
              <a:rPr lang="en-US" b="0" i="0" dirty="0">
                <a:solidFill>
                  <a:srgbClr val="ECECEC"/>
                </a:solidFill>
                <a:effectLst/>
                <a:highlight>
                  <a:srgbClr val="212121"/>
                </a:highlight>
                <a:latin typeface="Söhne"/>
              </a:rPr>
              <a:t>: With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users experience uninterrupted conversation continuity across sessions and platforms. Whether switching devices or revisiting the conversation after a hiatus, users can seamlessly pick up where they left off. This seamless experience fosters deeper engagement and satisfaction among users, fostering long-term relationships with the platform.</a:t>
            </a:r>
          </a:p>
          <a:p>
            <a:pPr algn="l">
              <a:buFont typeface="+mj-lt"/>
              <a:buAutoNum type="arabicPeriod"/>
            </a:pPr>
            <a:r>
              <a:rPr lang="en-US" b="1" i="0" dirty="0">
                <a:solidFill>
                  <a:srgbClr val="ECECEC"/>
                </a:solidFill>
                <a:effectLst/>
                <a:highlight>
                  <a:srgbClr val="212121"/>
                </a:highlight>
                <a:latin typeface="Söhne"/>
              </a:rPr>
              <a:t>User and Admin Login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prioritizes security and access control with user and admin login features. Users can create personalized accounts to access tailored services and preferences. Administrators, on the other hand, have privileged access to manage user accounts, monitor conversations, and configure system settings for optimal performance.</a:t>
            </a:r>
          </a:p>
          <a:p>
            <a:pPr algn="l">
              <a:buFont typeface="+mj-lt"/>
              <a:buAutoNum type="arabicPeriod"/>
            </a:pPr>
            <a:r>
              <a:rPr lang="en-US" b="1" i="0" dirty="0">
                <a:solidFill>
                  <a:srgbClr val="ECECEC"/>
                </a:solidFill>
                <a:effectLst/>
                <a:highlight>
                  <a:srgbClr val="212121"/>
                </a:highlight>
                <a:latin typeface="Söhne"/>
              </a:rPr>
              <a:t>Customizable Chat Loading and Saving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empowers users with customizable options for loading and saving chats. Users can organize their conversations according to preferences, categorizing them by topic, date, or participants. This flexibility ensures that users can efficiently retrieve and reference past conversations as needed, enhancing productivity and knowledge retention.</a:t>
            </a:r>
          </a:p>
          <a:p>
            <a:pPr algn="l">
              <a:buFont typeface="+mj-lt"/>
              <a:buAutoNum type="arabicPeriod"/>
            </a:pPr>
            <a:r>
              <a:rPr lang="en-US" b="1" i="0" dirty="0">
                <a:solidFill>
                  <a:srgbClr val="ECECEC"/>
                </a:solidFill>
                <a:effectLst/>
                <a:highlight>
                  <a:srgbClr val="212121"/>
                </a:highlight>
                <a:latin typeface="Söhne"/>
              </a:rPr>
              <a:t>Persona Grouping and Product Recommendations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leverages persona grouping to offer personalized product recommendations. By analyzing the collective preferences of grouped personas, the system can tailor recommendations that resonate with specific user segments. This targeted approach enhances user satisfaction and conversion rates, driving business growth and customer loyalty.</a:t>
            </a:r>
          </a:p>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7</a:t>
            </a:fld>
            <a:endParaRPr lang="en-US"/>
          </a:p>
        </p:txBody>
      </p:sp>
    </p:spTree>
    <p:extLst>
      <p:ext uri="{BB962C8B-B14F-4D97-AF65-F5344CB8AC3E}">
        <p14:creationId xmlns:p14="http://schemas.microsoft.com/office/powerpoint/2010/main" val="96367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4/27/2024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682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5744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46611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88326"/>
            <a:ext cx="11211963" cy="6169674"/>
          </a:xfrm>
          <a:prstGeom prst="rect">
            <a:avLst/>
          </a:prstGeom>
        </p:spPr>
      </p:pic>
      <p:sp>
        <p:nvSpPr>
          <p:cNvPr id="17" name="bg object 17"/>
          <p:cNvSpPr/>
          <p:nvPr/>
        </p:nvSpPr>
        <p:spPr>
          <a:xfrm>
            <a:off x="6148395" y="925511"/>
            <a:ext cx="6350" cy="5932593"/>
          </a:xfrm>
          <a:custGeom>
            <a:avLst/>
            <a:gdLst/>
            <a:ahLst/>
            <a:cxnLst/>
            <a:rect l="l" t="t" r="r" b="b"/>
            <a:pathLst>
              <a:path w="9525" h="8898890">
                <a:moveTo>
                  <a:pt x="9525" y="0"/>
                </a:moveTo>
                <a:lnTo>
                  <a:pt x="9525" y="8898732"/>
                </a:lnTo>
                <a:lnTo>
                  <a:pt x="0" y="8898732"/>
                </a:lnTo>
                <a:lnTo>
                  <a:pt x="0" y="0"/>
                </a:lnTo>
                <a:lnTo>
                  <a:pt x="9525" y="0"/>
                </a:lnTo>
                <a:close/>
              </a:path>
            </a:pathLst>
          </a:custGeom>
          <a:solidFill>
            <a:srgbClr val="802E9E"/>
          </a:solidFill>
        </p:spPr>
        <p:txBody>
          <a:bodyPr wrap="square" lIns="0" tIns="0" rIns="0" bIns="0" rtlCol="0"/>
          <a:lstStyle/>
          <a:p>
            <a:endParaRPr sz="1200"/>
          </a:p>
        </p:txBody>
      </p:sp>
      <p:pic>
        <p:nvPicPr>
          <p:cNvPr id="18" name="bg object 18"/>
          <p:cNvPicPr/>
          <p:nvPr/>
        </p:nvPicPr>
        <p:blipFill>
          <a:blip r:embed="rId3" cstate="print"/>
          <a:stretch>
            <a:fillRect/>
          </a:stretch>
        </p:blipFill>
        <p:spPr>
          <a:xfrm>
            <a:off x="6096000" y="863600"/>
            <a:ext cx="117469" cy="117473"/>
          </a:xfrm>
          <a:prstGeom prst="rect">
            <a:avLst/>
          </a:prstGeom>
        </p:spPr>
      </p:pic>
      <p:pic>
        <p:nvPicPr>
          <p:cNvPr id="19" name="bg object 19"/>
          <p:cNvPicPr/>
          <p:nvPr/>
        </p:nvPicPr>
        <p:blipFill>
          <a:blip r:embed="rId4" cstate="print"/>
          <a:stretch>
            <a:fillRect/>
          </a:stretch>
        </p:blipFill>
        <p:spPr>
          <a:xfrm>
            <a:off x="6096000" y="2337268"/>
            <a:ext cx="117469" cy="117469"/>
          </a:xfrm>
          <a:prstGeom prst="rect">
            <a:avLst/>
          </a:prstGeom>
        </p:spPr>
      </p:pic>
      <p:pic>
        <p:nvPicPr>
          <p:cNvPr id="20" name="bg object 20"/>
          <p:cNvPicPr/>
          <p:nvPr/>
        </p:nvPicPr>
        <p:blipFill>
          <a:blip r:embed="rId5" cstate="print"/>
          <a:stretch>
            <a:fillRect/>
          </a:stretch>
        </p:blipFill>
        <p:spPr>
          <a:xfrm>
            <a:off x="6096000" y="3810934"/>
            <a:ext cx="117469" cy="117475"/>
          </a:xfrm>
          <a:prstGeom prst="rect">
            <a:avLst/>
          </a:prstGeom>
        </p:spPr>
      </p:pic>
      <p:pic>
        <p:nvPicPr>
          <p:cNvPr id="21" name="bg object 21"/>
          <p:cNvPicPr/>
          <p:nvPr/>
        </p:nvPicPr>
        <p:blipFill>
          <a:blip r:embed="rId6" cstate="print"/>
          <a:stretch>
            <a:fillRect/>
          </a:stretch>
        </p:blipFill>
        <p:spPr>
          <a:xfrm>
            <a:off x="6096000" y="5284602"/>
            <a:ext cx="117469" cy="117475"/>
          </a:xfrm>
          <a:prstGeom prst="rect">
            <a:avLst/>
          </a:prstGeom>
        </p:spPr>
      </p:pic>
      <p:sp>
        <p:nvSpPr>
          <p:cNvPr id="2" name="Holder 2"/>
          <p:cNvSpPr>
            <a:spLocks noGrp="1"/>
          </p:cNvSpPr>
          <p:nvPr>
            <p:ph type="title"/>
          </p:nvPr>
        </p:nvSpPr>
        <p:spPr/>
        <p:txBody>
          <a:bodyPr lIns="0" tIns="0" rIns="0" bIns="0"/>
          <a:lstStyle>
            <a:lvl1pPr>
              <a:defRPr sz="6667" b="0" i="0">
                <a:solidFill>
                  <a:srgbClr val="200929"/>
                </a:solidFill>
                <a:latin typeface="Georgia"/>
                <a:cs typeface="Georgia"/>
              </a:defRPr>
            </a:lvl1pPr>
          </a:lstStyle>
          <a:p>
            <a:endParaRPr/>
          </a:p>
        </p:txBody>
      </p:sp>
      <p:sp>
        <p:nvSpPr>
          <p:cNvPr id="3" name="Holder 3"/>
          <p:cNvSpPr>
            <a:spLocks noGrp="1"/>
          </p:cNvSpPr>
          <p:nvPr>
            <p:ph sz="half" idx="2"/>
          </p:nvPr>
        </p:nvSpPr>
        <p:spPr>
          <a:xfrm>
            <a:off x="609600" y="1577340"/>
            <a:ext cx="5303520" cy="51020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51020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2498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46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982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921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743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73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27518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06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4/27/2024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6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4/27/2024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139394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 id="2147483739"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772ECA7-6733-B554-F729-9842CD293898}"/>
              </a:ext>
            </a:extLst>
          </p:cNvPr>
          <p:cNvPicPr>
            <a:picLocks noChangeAspect="1"/>
          </p:cNvPicPr>
          <p:nvPr/>
        </p:nvPicPr>
        <p:blipFill rotWithShape="1">
          <a:blip r:embed="rId3">
            <a:alphaModFix amt="50000"/>
          </a:blip>
          <a:srcRect t="4400" r="-1" b="11622"/>
          <a:stretch/>
        </p:blipFill>
        <p:spPr>
          <a:xfrm>
            <a:off x="0" y="0"/>
            <a:ext cx="12188930" cy="6857990"/>
          </a:xfrm>
          <a:prstGeom prst="rect">
            <a:avLst/>
          </a:prstGeom>
        </p:spPr>
      </p:pic>
      <p:sp>
        <p:nvSpPr>
          <p:cNvPr id="2" name="Title 1">
            <a:extLst>
              <a:ext uri="{FF2B5EF4-FFF2-40B4-BE49-F238E27FC236}">
                <a16:creationId xmlns:a16="http://schemas.microsoft.com/office/drawing/2014/main" id="{98ED708E-CCD3-4001-B58E-DFD3C536AE2D}"/>
              </a:ext>
            </a:extLst>
          </p:cNvPr>
          <p:cNvSpPr>
            <a:spLocks noGrp="1"/>
          </p:cNvSpPr>
          <p:nvPr>
            <p:ph type="ctrTitle"/>
          </p:nvPr>
        </p:nvSpPr>
        <p:spPr>
          <a:xfrm>
            <a:off x="1524000" y="1122363"/>
            <a:ext cx="9144000" cy="3063240"/>
          </a:xfrm>
        </p:spPr>
        <p:txBody>
          <a:bodyPr>
            <a:normAutofit/>
          </a:bodyPr>
          <a:lstStyle/>
          <a:p>
            <a:pPr algn="ctr"/>
            <a:r>
              <a:rPr lang="en-US" sz="10000" dirty="0"/>
              <a:t> </a:t>
            </a:r>
            <a:r>
              <a:rPr lang="en-US" sz="10000" dirty="0" err="1">
                <a:latin typeface="Times New Roman" panose="02020603050405020304" pitchFamily="18" charset="0"/>
                <a:cs typeface="Times New Roman" panose="02020603050405020304" pitchFamily="18" charset="0"/>
              </a:rPr>
              <a:t>PersonaPundit.ai</a:t>
            </a:r>
            <a:endParaRPr lang="en-US" sz="10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DA1D771-DC70-3166-8E53-DD3A995E8582}"/>
              </a:ext>
            </a:extLst>
          </p:cNvPr>
          <p:cNvSpPr>
            <a:spLocks noGrp="1"/>
          </p:cNvSpPr>
          <p:nvPr>
            <p:ph type="subTitle" idx="1"/>
          </p:nvPr>
        </p:nvSpPr>
        <p:spPr>
          <a:xfrm>
            <a:off x="1527048" y="4599432"/>
            <a:ext cx="9144000" cy="1536192"/>
          </a:xfrm>
        </p:spPr>
        <p:txBody>
          <a:bodyPr>
            <a:normAutofit/>
          </a:bodyPr>
          <a:lstStyle/>
          <a:p>
            <a:pPr algn="ctr">
              <a:lnSpc>
                <a:spcPct val="100000"/>
              </a:lnSpc>
            </a:pPr>
            <a:r>
              <a:rPr lang="en-US" sz="2700" dirty="0">
                <a:latin typeface="Times New Roman" panose="02020603050405020304" pitchFamily="18" charset="0"/>
                <a:cs typeface="Times New Roman" panose="02020603050405020304" pitchFamily="18" charset="0"/>
              </a:rPr>
              <a:t>Get to know your customers better</a:t>
            </a:r>
          </a:p>
          <a:p>
            <a:pPr algn="ctr">
              <a:lnSpc>
                <a:spcPct val="100000"/>
              </a:lnSpc>
            </a:pPr>
            <a:r>
              <a:rPr lang="en-US" sz="2000" dirty="0">
                <a:latin typeface="Times New Roman" panose="02020603050405020304" pitchFamily="18" charset="0"/>
                <a:cs typeface="Times New Roman" panose="02020603050405020304" pitchFamily="18" charset="0"/>
              </a:rPr>
              <a:t>By Rucha </a:t>
            </a:r>
            <a:r>
              <a:rPr lang="en-US" sz="2000" dirty="0" err="1">
                <a:latin typeface="Times New Roman" panose="02020603050405020304" pitchFamily="18" charset="0"/>
                <a:cs typeface="Times New Roman" panose="02020603050405020304" pitchFamily="18" charset="0"/>
              </a:rPr>
              <a:t>Chotalia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Veenadharini</a:t>
            </a:r>
            <a:r>
              <a:rPr lang="en-US" sz="2000" dirty="0">
                <a:latin typeface="Times New Roman" panose="02020603050405020304" pitchFamily="18" charset="0"/>
                <a:cs typeface="Times New Roman" panose="02020603050405020304" pitchFamily="18" charset="0"/>
              </a:rPr>
              <a:t> Shukla and Hardik </a:t>
            </a:r>
            <a:r>
              <a:rPr lang="en-US" sz="2000" dirty="0" err="1">
                <a:latin typeface="Times New Roman" panose="02020603050405020304" pitchFamily="18" charset="0"/>
                <a:cs typeface="Times New Roman" panose="02020603050405020304" pitchFamily="18" charset="0"/>
              </a:rPr>
              <a:t>Sodhani</a:t>
            </a:r>
            <a:endParaRPr lang="en-US" sz="2000" dirty="0">
              <a:latin typeface="Times New Roman" panose="02020603050405020304" pitchFamily="18" charset="0"/>
              <a:cs typeface="Times New Roman" panose="02020603050405020304" pitchFamily="18" charset="0"/>
            </a:endParaRPr>
          </a:p>
        </p:txBody>
      </p:sp>
      <p:sp>
        <p:nvSpPr>
          <p:cNvPr id="32"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35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chemeClr val="accent1"/>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CA633F7-9B2E-3BD4-F4A6-32A2F7584D77}"/>
              </a:ext>
            </a:extLst>
          </p:cNvPr>
          <p:cNvSpPr>
            <a:spLocks noGrp="1"/>
          </p:cNvSpPr>
          <p:nvPr>
            <p:ph type="ctrTitle"/>
          </p:nvPr>
        </p:nvSpPr>
        <p:spPr>
          <a:xfrm>
            <a:off x="1039163" y="1762169"/>
            <a:ext cx="4073110" cy="3122092"/>
          </a:xfrm>
        </p:spPr>
        <p:txBody>
          <a:bodyPr vert="horz" lIns="91440" tIns="45720" rIns="91440" bIns="45720" rtlCol="0" anchor="ctr">
            <a:normAutofit/>
          </a:bodyPr>
          <a:lstStyle/>
          <a:p>
            <a:pPr algn="ctr"/>
            <a:r>
              <a:rPr lang="en-US" sz="6000" dirty="0">
                <a:solidFill>
                  <a:srgbClr val="FFFFFF"/>
                </a:solidFill>
                <a:latin typeface="Times New Roman" panose="02020603050405020304" pitchFamily="18" charset="0"/>
                <a:cs typeface="Times New Roman" panose="02020603050405020304" pitchFamily="18" charset="0"/>
              </a:rPr>
              <a:t>Cost Analysis</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3" name="Subtitle 2">
            <a:extLst>
              <a:ext uri="{FF2B5EF4-FFF2-40B4-BE49-F238E27FC236}">
                <a16:creationId xmlns:a16="http://schemas.microsoft.com/office/drawing/2014/main" id="{5E199F05-225D-0B03-9547-E0D2482C6438}"/>
              </a:ext>
            </a:extLst>
          </p:cNvPr>
          <p:cNvSpPr>
            <a:spLocks noGrp="1"/>
          </p:cNvSpPr>
          <p:nvPr>
            <p:ph type="subTitle" idx="1"/>
          </p:nvPr>
        </p:nvSpPr>
        <p:spPr>
          <a:xfrm>
            <a:off x="5928728" y="864080"/>
            <a:ext cx="5052720" cy="5677511"/>
          </a:xfrm>
        </p:spPr>
        <p:txBody>
          <a:bodyPr vert="horz" lIns="91440" tIns="45720" rIns="91440" bIns="45720" rtlCol="0" anchor="t">
            <a:normAutofit lnSpcReduction="10000"/>
          </a:bodyPr>
          <a:lstStyle/>
          <a:p>
            <a:pPr marR="0">
              <a:lnSpc>
                <a:spcPct val="100000"/>
              </a:lnSpc>
              <a:spcBef>
                <a:spcPts val="0"/>
              </a:spcBef>
              <a:spcAft>
                <a:spcPts val="800"/>
              </a:spcAft>
            </a:pPr>
            <a:r>
              <a:rPr lang="en-US" sz="1400" b="1" dirty="0" err="1">
                <a:effectLst/>
                <a:latin typeface="Times New Roman" panose="02020603050405020304" pitchFamily="18" charset="0"/>
                <a:cs typeface="Times New Roman" panose="02020603050405020304" pitchFamily="18" charset="0"/>
              </a:rPr>
              <a:t>Streamlit</a:t>
            </a:r>
            <a:endParaRPr lang="en-US" sz="1400" b="1" dirty="0">
              <a:effectLst/>
              <a:latin typeface="Times New Roman" panose="02020603050405020304" pitchFamily="18" charset="0"/>
              <a:cs typeface="Times New Roman" panose="02020603050405020304" pitchFamily="18" charset="0"/>
            </a:endParaRP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Purpose: Web app development</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Cost: Free to $25/month (Pro)</a:t>
            </a:r>
          </a:p>
          <a:p>
            <a:pPr marR="0">
              <a:lnSpc>
                <a:spcPct val="100000"/>
              </a:lnSpc>
              <a:spcBef>
                <a:spcPts val="0"/>
              </a:spcBef>
              <a:spcAft>
                <a:spcPts val="800"/>
              </a:spcAft>
            </a:pPr>
            <a:endParaRPr lang="en-US" sz="1400" dirty="0">
              <a:effectLst/>
              <a:latin typeface="Times New Roman" panose="02020603050405020304" pitchFamily="18" charset="0"/>
              <a:cs typeface="Times New Roman" panose="02020603050405020304" pitchFamily="18" charset="0"/>
            </a:endParaRPr>
          </a:p>
          <a:p>
            <a:pPr marR="0">
              <a:lnSpc>
                <a:spcPct val="100000"/>
              </a:lnSpc>
              <a:spcBef>
                <a:spcPts val="0"/>
              </a:spcBef>
              <a:spcAft>
                <a:spcPts val="800"/>
              </a:spcAft>
            </a:pPr>
            <a:r>
              <a:rPr lang="en-US" sz="1400" b="1" dirty="0">
                <a:effectLst/>
                <a:latin typeface="Times New Roman" panose="02020603050405020304" pitchFamily="18" charset="0"/>
                <a:cs typeface="Times New Roman" panose="02020603050405020304" pitchFamily="18" charset="0"/>
              </a:rPr>
              <a:t>Snowflake</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Purpose: Data warehousing</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Cost Example: Approx. $2 per credit (Standard compute)</a:t>
            </a:r>
          </a:p>
          <a:p>
            <a:pPr marR="0">
              <a:lnSpc>
                <a:spcPct val="100000"/>
              </a:lnSpc>
              <a:spcBef>
                <a:spcPts val="0"/>
              </a:spcBef>
              <a:spcAft>
                <a:spcPts val="800"/>
              </a:spcAft>
            </a:pPr>
            <a:endParaRPr lang="en-US" sz="1400" dirty="0">
              <a:effectLst/>
              <a:latin typeface="Times New Roman" panose="02020603050405020304" pitchFamily="18" charset="0"/>
              <a:cs typeface="Times New Roman" panose="02020603050405020304" pitchFamily="18" charset="0"/>
            </a:endParaRPr>
          </a:p>
          <a:p>
            <a:pPr marR="0">
              <a:lnSpc>
                <a:spcPct val="100000"/>
              </a:lnSpc>
              <a:spcBef>
                <a:spcPts val="0"/>
              </a:spcBef>
              <a:spcAft>
                <a:spcPts val="800"/>
              </a:spcAft>
            </a:pPr>
            <a:r>
              <a:rPr lang="en-US" sz="1400" b="1" dirty="0" err="1">
                <a:effectLst/>
                <a:latin typeface="Times New Roman" panose="02020603050405020304" pitchFamily="18" charset="0"/>
                <a:cs typeface="Times New Roman" panose="02020603050405020304" pitchFamily="18" charset="0"/>
              </a:rPr>
              <a:t>OpenAI</a:t>
            </a:r>
            <a:r>
              <a:rPr lang="en-US" sz="1400" b="1" dirty="0">
                <a:effectLst/>
                <a:latin typeface="Times New Roman" panose="02020603050405020304" pitchFamily="18" charset="0"/>
                <a:cs typeface="Times New Roman" panose="02020603050405020304" pitchFamily="18" charset="0"/>
              </a:rPr>
              <a:t> API</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Purpose: AI text generation</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Cost Example: $0.02/1,000 tokens (GPT-3.5)</a:t>
            </a:r>
          </a:p>
          <a:p>
            <a:pPr marR="0">
              <a:lnSpc>
                <a:spcPct val="100000"/>
              </a:lnSpc>
              <a:spcBef>
                <a:spcPts val="0"/>
              </a:spcBef>
              <a:spcAft>
                <a:spcPts val="800"/>
              </a:spcAft>
            </a:pPr>
            <a:endParaRPr lang="en-US" sz="1400" dirty="0">
              <a:effectLst/>
              <a:latin typeface="Times New Roman" panose="02020603050405020304" pitchFamily="18" charset="0"/>
              <a:cs typeface="Times New Roman" panose="02020603050405020304" pitchFamily="18" charset="0"/>
            </a:endParaRPr>
          </a:p>
          <a:p>
            <a:pPr marR="0">
              <a:lnSpc>
                <a:spcPct val="100000"/>
              </a:lnSpc>
              <a:spcBef>
                <a:spcPts val="0"/>
              </a:spcBef>
              <a:spcAft>
                <a:spcPts val="800"/>
              </a:spcAft>
            </a:pPr>
            <a:r>
              <a:rPr lang="en-US" sz="1400" b="1" dirty="0">
                <a:effectLst/>
                <a:latin typeface="Times New Roman" panose="02020603050405020304" pitchFamily="18" charset="0"/>
                <a:cs typeface="Times New Roman" panose="02020603050405020304" pitchFamily="18" charset="0"/>
              </a:rPr>
              <a:t>Google Cloud Platform</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Purpose: APIs and cloud services</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Cost Example: $5/1,000 queries (Standard Search API)</a:t>
            </a:r>
          </a:p>
          <a:p>
            <a:pPr marR="0">
              <a:lnSpc>
                <a:spcPct val="100000"/>
              </a:lnSpc>
              <a:spcBef>
                <a:spcPts val="0"/>
              </a:spcBef>
              <a:spcAft>
                <a:spcPts val="800"/>
              </a:spcAft>
            </a:pPr>
            <a:endParaRPr lang="en-US" sz="1400" dirty="0">
              <a:effectLst/>
              <a:latin typeface="Times New Roman" panose="02020603050405020304" pitchFamily="18" charset="0"/>
              <a:cs typeface="Times New Roman" panose="02020603050405020304" pitchFamily="18" charset="0"/>
            </a:endParaRPr>
          </a:p>
          <a:p>
            <a:pPr marR="0">
              <a:lnSpc>
                <a:spcPct val="100000"/>
              </a:lnSpc>
              <a:spcBef>
                <a:spcPts val="0"/>
              </a:spcBef>
              <a:spcAft>
                <a:spcPts val="800"/>
              </a:spcAft>
            </a:pPr>
            <a:r>
              <a:rPr lang="en-US" sz="1400" b="1" dirty="0">
                <a:effectLst/>
                <a:latin typeface="Times New Roman" panose="02020603050405020304" pitchFamily="18" charset="0"/>
                <a:cs typeface="Times New Roman" panose="02020603050405020304" pitchFamily="18" charset="0"/>
              </a:rPr>
              <a:t>AWS - Boto3</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Purpose: Cloud storage (S3)</a:t>
            </a:r>
          </a:p>
          <a:p>
            <a:pPr marL="0" marR="0" indent="-228600">
              <a:lnSpc>
                <a:spcPct val="100000"/>
              </a:lnSpc>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Cost Example: $0.023/GB (First 50 TB/month)</a:t>
            </a:r>
          </a:p>
          <a:p>
            <a:pPr indent="-228600">
              <a:lnSpc>
                <a:spcPct val="100000"/>
              </a:lnSpc>
              <a:buFont typeface="Arial" panose="020B0604020202020204" pitchFamily="34" charset="0"/>
              <a:buChar char="•"/>
            </a:pPr>
            <a:endParaRPr lang="en-US" sz="1100" dirty="0"/>
          </a:p>
        </p:txBody>
      </p:sp>
      <p:pic>
        <p:nvPicPr>
          <p:cNvPr id="7" name="Graphic 6" descr="Coins">
            <a:extLst>
              <a:ext uri="{FF2B5EF4-FFF2-40B4-BE49-F238E27FC236}">
                <a16:creationId xmlns:a16="http://schemas.microsoft.com/office/drawing/2014/main" id="{782A1B3A-DDB0-0278-A356-ADA4E75003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38301" y="185676"/>
            <a:ext cx="1627632" cy="1627632"/>
          </a:xfrm>
          <a:prstGeom prst="rect">
            <a:avLst/>
          </a:prstGeom>
        </p:spPr>
      </p:pic>
    </p:spTree>
    <p:extLst>
      <p:ext uri="{BB962C8B-B14F-4D97-AF65-F5344CB8AC3E}">
        <p14:creationId xmlns:p14="http://schemas.microsoft.com/office/powerpoint/2010/main" val="422943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635000" y="634029"/>
            <a:ext cx="10921640" cy="1314698"/>
          </a:xfrm>
        </p:spPr>
        <p:txBody>
          <a:bodyPr anchor="ctr">
            <a:normAutofit/>
          </a:bodyPr>
          <a:lstStyle/>
          <a:p>
            <a:pPr algn="ctr"/>
            <a:r>
              <a:rPr lang="en-US" sz="6000" dirty="0">
                <a:latin typeface="Times New Roman" panose="02020603050405020304" pitchFamily="18" charset="0"/>
                <a:cs typeface="Times New Roman" panose="02020603050405020304" pitchFamily="18" charset="0"/>
              </a:rPr>
              <a:t>Future Scope</a:t>
            </a:r>
          </a:p>
        </p:txBody>
      </p:sp>
      <p:sp>
        <p:nvSpPr>
          <p:cNvPr id="18" name="Rectangle 17">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4762A60C-C3C7-2F68-1A45-FE7609AD1181}"/>
              </a:ext>
            </a:extLst>
          </p:cNvPr>
          <p:cNvGraphicFramePr>
            <a:graphicFrameLocks noGrp="1"/>
          </p:cNvGraphicFramePr>
          <p:nvPr>
            <p:ph idx="1"/>
            <p:extLst>
              <p:ext uri="{D42A27DB-BD31-4B8C-83A1-F6EECF244321}">
                <p14:modId xmlns:p14="http://schemas.microsoft.com/office/powerpoint/2010/main" val="173882881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3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Learnings from the course</a:t>
            </a:r>
          </a:p>
        </p:txBody>
      </p:sp>
      <p:graphicFrame>
        <p:nvGraphicFramePr>
          <p:cNvPr id="14" name="Content Placeholder 2">
            <a:extLst>
              <a:ext uri="{FF2B5EF4-FFF2-40B4-BE49-F238E27FC236}">
                <a16:creationId xmlns:a16="http://schemas.microsoft.com/office/drawing/2014/main" id="{A4C2E845-D6A9-87D8-381E-2A44626DC5BA}"/>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6367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3" name="Rectangle 4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90F2AB-B793-1EB6-21B4-C897D71B27B8}"/>
              </a:ext>
            </a:extLst>
          </p:cNvPr>
          <p:cNvPicPr>
            <a:picLocks noChangeAspect="1"/>
          </p:cNvPicPr>
          <p:nvPr/>
        </p:nvPicPr>
        <p:blipFill rotWithShape="1">
          <a:blip r:embed="rId2">
            <a:alphaModFix amt="50000"/>
          </a:blip>
          <a:srcRect l="-11631" r="-11890" b="-806"/>
          <a:stretch/>
        </p:blipFill>
        <p:spPr>
          <a:xfrm>
            <a:off x="-1427573" y="0"/>
            <a:ext cx="15047145" cy="6858000"/>
          </a:xfrm>
          <a:prstGeom prst="rect">
            <a:avLst/>
          </a:prstGeom>
        </p:spPr>
      </p:pic>
      <p:sp>
        <p:nvSpPr>
          <p:cNvPr id="2" name="Title 1">
            <a:extLst>
              <a:ext uri="{FF2B5EF4-FFF2-40B4-BE49-F238E27FC236}">
                <a16:creationId xmlns:a16="http://schemas.microsoft.com/office/drawing/2014/main" id="{52B76181-8F4A-8EE5-D41B-1B49D06EFAA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t>Thank you</a:t>
            </a:r>
          </a:p>
        </p:txBody>
      </p:sp>
      <p:sp>
        <p:nvSpPr>
          <p:cNvPr id="4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28978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6181-8F4A-8EE5-D41B-1B49D06EFAA9}"/>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Panel Q/A</a:t>
            </a:r>
          </a:p>
        </p:txBody>
      </p:sp>
      <p:grpSp>
        <p:nvGrpSpPr>
          <p:cNvPr id="3" name="Group 2">
            <a:extLst>
              <a:ext uri="{FF2B5EF4-FFF2-40B4-BE49-F238E27FC236}">
                <a16:creationId xmlns:a16="http://schemas.microsoft.com/office/drawing/2014/main" id="{DBD33BA1-A14C-2F38-204A-B4E485C9FA37}"/>
              </a:ext>
            </a:extLst>
          </p:cNvPr>
          <p:cNvGrpSpPr/>
          <p:nvPr/>
        </p:nvGrpSpPr>
        <p:grpSpPr>
          <a:xfrm>
            <a:off x="919162" y="2578057"/>
            <a:ext cx="10434638" cy="3460070"/>
            <a:chOff x="1333500" y="2771479"/>
            <a:chExt cx="9436100" cy="3629321"/>
          </a:xfrm>
        </p:grpSpPr>
        <p:sp>
          <p:nvSpPr>
            <p:cNvPr id="8" name="Oval 7">
              <a:extLst>
                <a:ext uri="{FF2B5EF4-FFF2-40B4-BE49-F238E27FC236}">
                  <a16:creationId xmlns:a16="http://schemas.microsoft.com/office/drawing/2014/main" id="{2AB4B48F-A51D-D04C-C43F-3C1983A0A8B1}"/>
                </a:ext>
              </a:extLst>
            </p:cNvPr>
            <p:cNvSpPr/>
            <p:nvPr/>
          </p:nvSpPr>
          <p:spPr>
            <a:xfrm>
              <a:off x="1333500" y="5546725"/>
              <a:ext cx="9436100" cy="854075"/>
            </a:xfrm>
            <a:prstGeom prst="ellipse">
              <a:avLst/>
            </a:prstGeom>
            <a:solidFill>
              <a:srgbClr val="005EB8"/>
            </a:solidFill>
            <a:ln w="12700" cap="flat" cmpd="sng" algn="ctr">
              <a:noFill/>
              <a:prstDash val="solid"/>
              <a:miter lim="800000"/>
            </a:ln>
            <a:effectLst/>
          </p:spPr>
          <p:txBody>
            <a:bodyPr lIns="40958" tIns="40958" rIns="40958" bIns="40958" rtlCol="0" anchor="ctr"/>
            <a:lstStyle/>
            <a:p>
              <a:pPr defTabSz="685800">
                <a:defRPr/>
              </a:pPr>
              <a:endParaRPr lang="en-US" sz="1125" kern="0" dirty="0" err="1">
                <a:solidFill>
                  <a:prstClr val="white"/>
                </a:solidFill>
                <a:latin typeface="Arial"/>
              </a:endParaRPr>
            </a:p>
          </p:txBody>
        </p:sp>
        <p:pic>
          <p:nvPicPr>
            <p:cNvPr id="10" name="Picture 9">
              <a:extLst>
                <a:ext uri="{FF2B5EF4-FFF2-40B4-BE49-F238E27FC236}">
                  <a16:creationId xmlns:a16="http://schemas.microsoft.com/office/drawing/2014/main" id="{AB54EB2D-7CA4-5128-53C0-73AD5C64F7C3}"/>
                </a:ext>
              </a:extLst>
            </p:cNvPr>
            <p:cNvPicPr>
              <a:picLocks noChangeAspect="1"/>
            </p:cNvPicPr>
            <p:nvPr/>
          </p:nvPicPr>
          <p:blipFill>
            <a:blip r:embed="rId2"/>
            <a:stretch>
              <a:fillRect/>
            </a:stretch>
          </p:blipFill>
          <p:spPr>
            <a:xfrm>
              <a:off x="1817588" y="2771479"/>
              <a:ext cx="8191836" cy="3510787"/>
            </a:xfrm>
            <a:prstGeom prst="rect">
              <a:avLst/>
            </a:prstGeom>
          </p:spPr>
        </p:pic>
      </p:grpSp>
    </p:spTree>
    <p:extLst>
      <p:ext uri="{BB962C8B-B14F-4D97-AF65-F5344CB8AC3E}">
        <p14:creationId xmlns:p14="http://schemas.microsoft.com/office/powerpoint/2010/main" val="270698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11">
            <a:extLst>
              <a:ext uri="{FF2B5EF4-FFF2-40B4-BE49-F238E27FC236}">
                <a16:creationId xmlns:a16="http://schemas.microsoft.com/office/drawing/2014/main" id="{CCFFA6CF-3CF5-F9D1-B173-0BBF7C512742}"/>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t="17608" r="-1" b="26128"/>
          <a:stretch/>
        </p:blipFill>
        <p:spPr>
          <a:xfrm>
            <a:off x="20" y="344394"/>
            <a:ext cx="12188932" cy="6857990"/>
          </a:xfrm>
          <a:prstGeom prst="rect">
            <a:avLst/>
          </a:prstGeom>
        </p:spPr>
      </p:pic>
      <p:sp>
        <p:nvSpPr>
          <p:cNvPr id="17" name="Freeform: Shape 16">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E2B162"/>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5859702" y="1828800"/>
            <a:ext cx="5227398" cy="1143000"/>
          </a:xfrm>
        </p:spPr>
        <p:txBody>
          <a:bodyPr anchor="b">
            <a:normAutofit/>
          </a:bodyPr>
          <a:lstStyle/>
          <a:p>
            <a:pPr>
              <a:lnSpc>
                <a:spcPct val="90000"/>
              </a:lnSpc>
            </a:pPr>
            <a:r>
              <a:rPr lang="en-US" sz="5100" dirty="0">
                <a:solidFill>
                  <a:srgbClr val="FBF9F6"/>
                </a:solidFill>
                <a:latin typeface="Times New Roman" panose="02020603050405020304" pitchFamily="18" charset="0"/>
                <a:cs typeface="Times New Roman" panose="02020603050405020304" pitchFamily="18" charset="0"/>
              </a:rPr>
              <a:t>What is a Persona?</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2B162"/>
          </a:solidFill>
          <a:ln w="38100" cap="rnd">
            <a:solidFill>
              <a:srgbClr val="E2B1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E86EA2-D83C-8233-996A-364CA5D36146}"/>
              </a:ext>
            </a:extLst>
          </p:cNvPr>
          <p:cNvSpPr>
            <a:spLocks noGrp="1"/>
          </p:cNvSpPr>
          <p:nvPr>
            <p:ph idx="1"/>
          </p:nvPr>
        </p:nvSpPr>
        <p:spPr>
          <a:xfrm>
            <a:off x="6238696" y="3020881"/>
            <a:ext cx="4848404" cy="2354586"/>
          </a:xfrm>
        </p:spPr>
        <p:txBody>
          <a:bodyPr>
            <a:normAutofit fontScale="85000" lnSpcReduction="10000"/>
          </a:bodyPr>
          <a:lstStyle/>
          <a:p>
            <a:pPr marL="0" indent="0">
              <a:lnSpc>
                <a:spcPct val="100000"/>
              </a:lnSpc>
              <a:buNone/>
            </a:pPr>
            <a:r>
              <a:rPr lang="en-US" sz="1800" dirty="0">
                <a:solidFill>
                  <a:srgbClr val="FBF9F6"/>
                </a:solidFill>
                <a:latin typeface="Times New Roman" panose="02020603050405020304" pitchFamily="18" charset="0"/>
                <a:cs typeface="Times New Roman" panose="02020603050405020304" pitchFamily="18" charset="0"/>
              </a:rPr>
              <a:t>In the current competitive market, understanding customer needs, preferences, and pain points is crucial for businesses to tailor their products and services effectively. Relying on manual analysis and synthesis of customer data, are often time-consuming and may not fully capture the nuanced and dynamic nature of customer behaviors and preferences. There is a need for automation in this segment to increase efficiency and to reduce manual workload. There is a critical need for an innovative solution that can swiftly and accurately process and analyze this extensive qualitative data to generate detailed and dynamic user personas. </a:t>
            </a:r>
          </a:p>
        </p:txBody>
      </p:sp>
    </p:spTree>
    <p:extLst>
      <p:ext uri="{BB962C8B-B14F-4D97-AF65-F5344CB8AC3E}">
        <p14:creationId xmlns:p14="http://schemas.microsoft.com/office/powerpoint/2010/main" val="362977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Architecture diagram</a:t>
            </a:r>
          </a:p>
        </p:txBody>
      </p:sp>
      <p:pic>
        <p:nvPicPr>
          <p:cNvPr id="4" name="Picture 3">
            <a:extLst>
              <a:ext uri="{FF2B5EF4-FFF2-40B4-BE49-F238E27FC236}">
                <a16:creationId xmlns:a16="http://schemas.microsoft.com/office/drawing/2014/main" id="{62C3C1B7-15AD-E6C2-DCC0-D34C25830C73}"/>
              </a:ext>
            </a:extLst>
          </p:cNvPr>
          <p:cNvPicPr>
            <a:picLocks noChangeAspect="1"/>
          </p:cNvPicPr>
          <p:nvPr/>
        </p:nvPicPr>
        <p:blipFill>
          <a:blip r:embed="rId2"/>
          <a:stretch>
            <a:fillRect/>
          </a:stretch>
        </p:blipFill>
        <p:spPr>
          <a:xfrm>
            <a:off x="323389" y="1873250"/>
            <a:ext cx="11694439" cy="4860500"/>
          </a:xfrm>
          <a:prstGeom prst="rect">
            <a:avLst/>
          </a:prstGeom>
        </p:spPr>
      </p:pic>
    </p:spTree>
    <p:extLst>
      <p:ext uri="{BB962C8B-B14F-4D97-AF65-F5344CB8AC3E}">
        <p14:creationId xmlns:p14="http://schemas.microsoft.com/office/powerpoint/2010/main" val="349900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Insights from data source</a:t>
            </a:r>
          </a:p>
        </p:txBody>
      </p:sp>
      <p:sp>
        <p:nvSpPr>
          <p:cNvPr id="7" name="TextBox 6">
            <a:extLst>
              <a:ext uri="{FF2B5EF4-FFF2-40B4-BE49-F238E27FC236}">
                <a16:creationId xmlns:a16="http://schemas.microsoft.com/office/drawing/2014/main" id="{0EF9B251-5A2B-03FB-0D8A-4D634CBD2126}"/>
              </a:ext>
            </a:extLst>
          </p:cNvPr>
          <p:cNvSpPr txBox="1"/>
          <p:nvPr/>
        </p:nvSpPr>
        <p:spPr>
          <a:xfrm>
            <a:off x="3486160" y="3921188"/>
            <a:ext cx="1982048"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Curated Dataset: </a:t>
            </a:r>
            <a:r>
              <a:rPr lang="en-US" sz="1600" dirty="0">
                <a:latin typeface="Times New Roman" panose="02020603050405020304" pitchFamily="18" charset="0"/>
                <a:cs typeface="Times New Roman" panose="02020603050405020304" pitchFamily="18" charset="0"/>
              </a:rPr>
              <a:t>A meticulously curated dataset comprising 150 GB of data.</a:t>
            </a:r>
          </a:p>
          <a:p>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D0D544E-60AB-5FBC-0BF5-708F4E03B71A}"/>
              </a:ext>
            </a:extLst>
          </p:cNvPr>
          <p:cNvSpPr txBox="1"/>
          <p:nvPr/>
        </p:nvSpPr>
        <p:spPr>
          <a:xfrm>
            <a:off x="1139493" y="3921188"/>
            <a:ext cx="1982048"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Data Source</a:t>
            </a:r>
            <a:r>
              <a:rPr lang="en-US" sz="1600" dirty="0">
                <a:latin typeface="Times New Roman" panose="02020603050405020304" pitchFamily="18" charset="0"/>
                <a:cs typeface="Times New Roman" panose="02020603050405020304" pitchFamily="18" charset="0"/>
              </a:rPr>
              <a:t>: Originating from 1996, the dataset is a valuable repository of historical data.</a:t>
            </a:r>
          </a:p>
        </p:txBody>
      </p:sp>
      <p:sp>
        <p:nvSpPr>
          <p:cNvPr id="13" name="TextBox 12">
            <a:extLst>
              <a:ext uri="{FF2B5EF4-FFF2-40B4-BE49-F238E27FC236}">
                <a16:creationId xmlns:a16="http://schemas.microsoft.com/office/drawing/2014/main" id="{50434928-67C9-BB86-2F6F-4512E54EA5CD}"/>
              </a:ext>
            </a:extLst>
          </p:cNvPr>
          <p:cNvSpPr txBox="1"/>
          <p:nvPr/>
        </p:nvSpPr>
        <p:spPr>
          <a:xfrm>
            <a:off x="5832827" y="3903354"/>
            <a:ext cx="2216974" cy="2554545"/>
          </a:xfrm>
          <a:prstGeom prst="rect">
            <a:avLst/>
          </a:prstGeom>
          <a:noFill/>
        </p:spPr>
        <p:txBody>
          <a:bodyPr wrap="square" rtlCol="0">
            <a:spAutoFit/>
          </a:bodyPr>
          <a:lstStyle/>
          <a:p>
            <a:r>
              <a:rPr lang="en-US" sz="1600" b="1" dirty="0">
                <a:effectLst/>
                <a:latin typeface="Times New Roman" panose="02020603050405020304" pitchFamily="18" charset="0"/>
                <a:cs typeface="Times New Roman" panose="02020603050405020304" pitchFamily="18" charset="0"/>
              </a:rPr>
              <a:t>Data Division Approach: </a:t>
            </a:r>
            <a:r>
              <a:rPr lang="en-US" sz="1600" dirty="0">
                <a:effectLst/>
                <a:latin typeface="Times New Roman" panose="02020603050405020304" pitchFamily="18" charset="0"/>
                <a:cs typeface="Times New Roman" panose="02020603050405020304" pitchFamily="18" charset="0"/>
              </a:rPr>
              <a:t>Employing a systematic approach, the dataset was divided into manageable chunks, consolidated into a structured table format for ease of analysis.</a:t>
            </a:r>
          </a:p>
          <a:p>
            <a:pPr algn="l"/>
            <a:br>
              <a:rPr lang="en-US" sz="1600" b="0" i="0" dirty="0">
                <a:solidFill>
                  <a:srgbClr val="FFFFFF"/>
                </a:solidFill>
                <a:effectLst/>
                <a:highlight>
                  <a:srgbClr val="212121"/>
                </a:highlight>
                <a:latin typeface="Times New Roman" panose="02020603050405020304" pitchFamily="18" charset="0"/>
                <a:cs typeface="Times New Roman" panose="02020603050405020304" pitchFamily="18" charset="0"/>
              </a:rPr>
            </a:br>
            <a:endParaRPr lang="en-US" sz="1600" b="0" i="0" dirty="0">
              <a:solidFill>
                <a:srgbClr val="FFFFFF"/>
              </a:solidFill>
              <a:effectLst/>
              <a:highlight>
                <a:srgbClr val="212121"/>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78F5A3C-5791-581A-B7CB-41A0543B6570}"/>
              </a:ext>
            </a:extLst>
          </p:cNvPr>
          <p:cNvSpPr txBox="1"/>
          <p:nvPr/>
        </p:nvSpPr>
        <p:spPr>
          <a:xfrm>
            <a:off x="8544114" y="3767332"/>
            <a:ext cx="2216973" cy="2062103"/>
          </a:xfrm>
          <a:prstGeom prst="rect">
            <a:avLst/>
          </a:prstGeom>
          <a:noFill/>
        </p:spPr>
        <p:txBody>
          <a:bodyPr wrap="square" rtlCol="0">
            <a:spAutoFit/>
          </a:bodyPr>
          <a:lstStyle/>
          <a:p>
            <a:r>
              <a:rPr lang="en-US" sz="1600" b="1" dirty="0">
                <a:effectLst/>
                <a:latin typeface="Times New Roman" panose="02020603050405020304" pitchFamily="18" charset="0"/>
                <a:cs typeface="Times New Roman" panose="02020603050405020304" pitchFamily="18" charset="0"/>
              </a:rPr>
              <a:t>Data Cleaning Process: </a:t>
            </a:r>
            <a:r>
              <a:rPr lang="en-US" sz="1600" dirty="0">
                <a:effectLst/>
                <a:latin typeface="Times New Roman" panose="02020603050405020304" pitchFamily="18" charset="0"/>
                <a:cs typeface="Times New Roman" panose="02020603050405020304" pitchFamily="18" charset="0"/>
              </a:rPr>
              <a:t>Rigorous data cleaning procedures were implemented, removal of duplicates and standardization of formats, ensuring data integrity.</a:t>
            </a:r>
            <a:endParaRPr lang="en-US" sz="1600" dirty="0"/>
          </a:p>
        </p:txBody>
      </p:sp>
      <p:sp>
        <p:nvSpPr>
          <p:cNvPr id="16" name="Rectangle 15" descr="Truck with solid fill">
            <a:extLst>
              <a:ext uri="{FF2B5EF4-FFF2-40B4-BE49-F238E27FC236}">
                <a16:creationId xmlns:a16="http://schemas.microsoft.com/office/drawing/2014/main" id="{63ABD43A-8E23-F70C-77B8-D2E86422857B}"/>
              </a:ext>
            </a:extLst>
          </p:cNvPr>
          <p:cNvSpPr/>
          <p:nvPr/>
        </p:nvSpPr>
        <p:spPr>
          <a:xfrm>
            <a:off x="1549304" y="2628430"/>
            <a:ext cx="932563" cy="93256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7" name="Rectangle 16" descr="Database">
            <a:extLst>
              <a:ext uri="{FF2B5EF4-FFF2-40B4-BE49-F238E27FC236}">
                <a16:creationId xmlns:a16="http://schemas.microsoft.com/office/drawing/2014/main" id="{B0D835D8-2EA6-F6A7-AE71-B2ECE87D22A5}"/>
              </a:ext>
            </a:extLst>
          </p:cNvPr>
          <p:cNvSpPr/>
          <p:nvPr/>
        </p:nvSpPr>
        <p:spPr>
          <a:xfrm>
            <a:off x="3884246" y="2628430"/>
            <a:ext cx="932563" cy="9325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8" name="Rectangle 17" descr="Programmer">
            <a:extLst>
              <a:ext uri="{FF2B5EF4-FFF2-40B4-BE49-F238E27FC236}">
                <a16:creationId xmlns:a16="http://schemas.microsoft.com/office/drawing/2014/main" id="{C28150D0-48E9-94A6-A870-64930D1C8A98}"/>
              </a:ext>
            </a:extLst>
          </p:cNvPr>
          <p:cNvSpPr/>
          <p:nvPr/>
        </p:nvSpPr>
        <p:spPr>
          <a:xfrm>
            <a:off x="6219188" y="2536409"/>
            <a:ext cx="932563" cy="93256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0" name="Rectangle 19" descr="Subtitles">
            <a:extLst>
              <a:ext uri="{FF2B5EF4-FFF2-40B4-BE49-F238E27FC236}">
                <a16:creationId xmlns:a16="http://schemas.microsoft.com/office/drawing/2014/main" id="{4BF43F19-66D5-6E0A-1B9D-20BBE471D3F4}"/>
              </a:ext>
            </a:extLst>
          </p:cNvPr>
          <p:cNvSpPr/>
          <p:nvPr/>
        </p:nvSpPr>
        <p:spPr>
          <a:xfrm>
            <a:off x="8800144" y="2565176"/>
            <a:ext cx="932563" cy="93256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00300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6181-8F4A-8EE5-D41B-1B49D06EFAA9}"/>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LLM’s Explored</a:t>
            </a:r>
          </a:p>
        </p:txBody>
      </p:sp>
      <p:grpSp>
        <p:nvGrpSpPr>
          <p:cNvPr id="4" name="Group 3">
            <a:extLst>
              <a:ext uri="{FF2B5EF4-FFF2-40B4-BE49-F238E27FC236}">
                <a16:creationId xmlns:a16="http://schemas.microsoft.com/office/drawing/2014/main" id="{236F4B92-4990-98FF-D006-EA3D7CA52F57}"/>
              </a:ext>
            </a:extLst>
          </p:cNvPr>
          <p:cNvGrpSpPr/>
          <p:nvPr/>
        </p:nvGrpSpPr>
        <p:grpSpPr>
          <a:xfrm>
            <a:off x="4137126" y="2063849"/>
            <a:ext cx="2081027" cy="2621500"/>
            <a:chOff x="4659313" y="2266950"/>
            <a:chExt cx="1379538" cy="2132013"/>
          </a:xfrm>
        </p:grpSpPr>
        <p:sp>
          <p:nvSpPr>
            <p:cNvPr id="5" name="Freeform 3031">
              <a:extLst>
                <a:ext uri="{FF2B5EF4-FFF2-40B4-BE49-F238E27FC236}">
                  <a16:creationId xmlns:a16="http://schemas.microsoft.com/office/drawing/2014/main" id="{ED6C4C9A-1BAA-4C49-16AC-9C9C3344941A}"/>
                </a:ext>
              </a:extLst>
            </p:cNvPr>
            <p:cNvSpPr>
              <a:spLocks/>
            </p:cNvSpPr>
            <p:nvPr/>
          </p:nvSpPr>
          <p:spPr bwMode="auto">
            <a:xfrm>
              <a:off x="4843463" y="2584450"/>
              <a:ext cx="990600" cy="1485900"/>
            </a:xfrm>
            <a:custGeom>
              <a:avLst/>
              <a:gdLst>
                <a:gd name="T0" fmla="*/ 894 w 2889"/>
                <a:gd name="T1" fmla="*/ 4342 h 4343"/>
                <a:gd name="T2" fmla="*/ 94 w 2889"/>
                <a:gd name="T3" fmla="*/ 1802 h 4343"/>
                <a:gd name="T4" fmla="*/ 2785 w 2889"/>
                <a:gd name="T5" fmla="*/ 2019 h 4343"/>
                <a:gd name="T6" fmla="*/ 2000 w 2889"/>
                <a:gd name="T7" fmla="*/ 4343 h 4343"/>
                <a:gd name="T8" fmla="*/ 894 w 2889"/>
                <a:gd name="T9" fmla="*/ 4342 h 4343"/>
              </a:gdLst>
              <a:ahLst/>
              <a:cxnLst>
                <a:cxn ang="0">
                  <a:pos x="T0" y="T1"/>
                </a:cxn>
                <a:cxn ang="0">
                  <a:pos x="T2" y="T3"/>
                </a:cxn>
                <a:cxn ang="0">
                  <a:pos x="T4" y="T5"/>
                </a:cxn>
                <a:cxn ang="0">
                  <a:pos x="T6" y="T7"/>
                </a:cxn>
                <a:cxn ang="0">
                  <a:pos x="T8" y="T9"/>
                </a:cxn>
              </a:cxnLst>
              <a:rect l="0" t="0" r="r" b="b"/>
              <a:pathLst>
                <a:path w="2889" h="4343">
                  <a:moveTo>
                    <a:pt x="894" y="4342"/>
                  </a:moveTo>
                  <a:cubicBezTo>
                    <a:pt x="920" y="3338"/>
                    <a:pt x="0" y="2995"/>
                    <a:pt x="94" y="1802"/>
                  </a:cubicBezTo>
                  <a:cubicBezTo>
                    <a:pt x="189" y="600"/>
                    <a:pt x="2564" y="0"/>
                    <a:pt x="2785" y="2019"/>
                  </a:cubicBezTo>
                  <a:cubicBezTo>
                    <a:pt x="2889" y="2959"/>
                    <a:pt x="2009" y="3381"/>
                    <a:pt x="2000" y="4343"/>
                  </a:cubicBezTo>
                  <a:lnTo>
                    <a:pt x="894" y="4342"/>
                  </a:lnTo>
                </a:path>
              </a:pathLst>
            </a:custGeom>
            <a:solidFill>
              <a:srgbClr val="F8EA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3032">
              <a:extLst>
                <a:ext uri="{FF2B5EF4-FFF2-40B4-BE49-F238E27FC236}">
                  <a16:creationId xmlns:a16="http://schemas.microsoft.com/office/drawing/2014/main" id="{D532564B-0659-EBE0-DA99-A126C8392D78}"/>
                </a:ext>
              </a:extLst>
            </p:cNvPr>
            <p:cNvSpPr>
              <a:spLocks/>
            </p:cNvSpPr>
            <p:nvPr/>
          </p:nvSpPr>
          <p:spPr bwMode="auto">
            <a:xfrm>
              <a:off x="5080000" y="4070350"/>
              <a:ext cx="520700" cy="328613"/>
            </a:xfrm>
            <a:custGeom>
              <a:avLst/>
              <a:gdLst>
                <a:gd name="T0" fmla="*/ 1313 w 1523"/>
                <a:gd name="T1" fmla="*/ 508 h 960"/>
                <a:gd name="T2" fmla="*/ 1314 w 1523"/>
                <a:gd name="T3" fmla="*/ 298 h 960"/>
                <a:gd name="T4" fmla="*/ 1312 w 1523"/>
                <a:gd name="T5" fmla="*/ 1 h 960"/>
                <a:gd name="T6" fmla="*/ 206 w 1523"/>
                <a:gd name="T7" fmla="*/ 0 h 960"/>
                <a:gd name="T8" fmla="*/ 194 w 1523"/>
                <a:gd name="T9" fmla="*/ 300 h 960"/>
                <a:gd name="T10" fmla="*/ 185 w 1523"/>
                <a:gd name="T11" fmla="*/ 521 h 960"/>
                <a:gd name="T12" fmla="*/ 197 w 1523"/>
                <a:gd name="T13" fmla="*/ 741 h 960"/>
                <a:gd name="T14" fmla="*/ 426 w 1523"/>
                <a:gd name="T15" fmla="*/ 750 h 960"/>
                <a:gd name="T16" fmla="*/ 599 w 1523"/>
                <a:gd name="T17" fmla="*/ 949 h 960"/>
                <a:gd name="T18" fmla="*/ 886 w 1523"/>
                <a:gd name="T19" fmla="*/ 960 h 960"/>
                <a:gd name="T20" fmla="*/ 1066 w 1523"/>
                <a:gd name="T21" fmla="*/ 766 h 960"/>
                <a:gd name="T22" fmla="*/ 1258 w 1523"/>
                <a:gd name="T23" fmla="*/ 755 h 960"/>
                <a:gd name="T24" fmla="*/ 1313 w 1523"/>
                <a:gd name="T25" fmla="*/ 508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3" h="960">
                  <a:moveTo>
                    <a:pt x="1313" y="508"/>
                  </a:moveTo>
                  <a:cubicBezTo>
                    <a:pt x="1313" y="508"/>
                    <a:pt x="1484" y="352"/>
                    <a:pt x="1314" y="298"/>
                  </a:cubicBezTo>
                  <a:cubicBezTo>
                    <a:pt x="1314" y="298"/>
                    <a:pt x="1504" y="110"/>
                    <a:pt x="1312" y="1"/>
                  </a:cubicBezTo>
                  <a:lnTo>
                    <a:pt x="206" y="0"/>
                  </a:lnTo>
                  <a:cubicBezTo>
                    <a:pt x="206" y="0"/>
                    <a:pt x="1" y="110"/>
                    <a:pt x="194" y="300"/>
                  </a:cubicBezTo>
                  <a:cubicBezTo>
                    <a:pt x="194" y="300"/>
                    <a:pt x="8" y="408"/>
                    <a:pt x="185" y="521"/>
                  </a:cubicBezTo>
                  <a:cubicBezTo>
                    <a:pt x="185" y="521"/>
                    <a:pt x="0" y="638"/>
                    <a:pt x="197" y="741"/>
                  </a:cubicBezTo>
                  <a:lnTo>
                    <a:pt x="426" y="750"/>
                  </a:lnTo>
                  <a:lnTo>
                    <a:pt x="599" y="949"/>
                  </a:lnTo>
                  <a:lnTo>
                    <a:pt x="886" y="960"/>
                  </a:lnTo>
                  <a:lnTo>
                    <a:pt x="1066" y="766"/>
                  </a:lnTo>
                  <a:lnTo>
                    <a:pt x="1258" y="755"/>
                  </a:lnTo>
                  <a:cubicBezTo>
                    <a:pt x="1258" y="755"/>
                    <a:pt x="1523" y="658"/>
                    <a:pt x="1313" y="508"/>
                  </a:cubicBezTo>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Oval 3033">
              <a:extLst>
                <a:ext uri="{FF2B5EF4-FFF2-40B4-BE49-F238E27FC236}">
                  <a16:creationId xmlns:a16="http://schemas.microsoft.com/office/drawing/2014/main" id="{E20CB23E-8DBB-179B-1686-8D6F86C0D668}"/>
                </a:ext>
              </a:extLst>
            </p:cNvPr>
            <p:cNvSpPr>
              <a:spLocks noChangeArrowheads="1"/>
            </p:cNvSpPr>
            <p:nvPr/>
          </p:nvSpPr>
          <p:spPr bwMode="auto">
            <a:xfrm>
              <a:off x="5089525" y="3162300"/>
              <a:ext cx="66675" cy="115888"/>
            </a:xfrm>
            <a:prstGeom prst="ellipse">
              <a:avLst/>
            </a:pr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3034">
              <a:extLst>
                <a:ext uri="{FF2B5EF4-FFF2-40B4-BE49-F238E27FC236}">
                  <a16:creationId xmlns:a16="http://schemas.microsoft.com/office/drawing/2014/main" id="{B7FA700B-E5A9-5726-D10A-D2AFFA3547FB}"/>
                </a:ext>
              </a:extLst>
            </p:cNvPr>
            <p:cNvSpPr>
              <a:spLocks noChangeArrowheads="1"/>
            </p:cNvSpPr>
            <p:nvPr/>
          </p:nvSpPr>
          <p:spPr bwMode="auto">
            <a:xfrm>
              <a:off x="5511800" y="3162300"/>
              <a:ext cx="66675" cy="115888"/>
            </a:xfrm>
            <a:prstGeom prst="ellipse">
              <a:avLst/>
            </a:pr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035">
              <a:extLst>
                <a:ext uri="{FF2B5EF4-FFF2-40B4-BE49-F238E27FC236}">
                  <a16:creationId xmlns:a16="http://schemas.microsoft.com/office/drawing/2014/main" id="{E6303A48-6591-BA70-45D7-B60D39356836}"/>
                </a:ext>
              </a:extLst>
            </p:cNvPr>
            <p:cNvSpPr>
              <a:spLocks/>
            </p:cNvSpPr>
            <p:nvPr/>
          </p:nvSpPr>
          <p:spPr bwMode="auto">
            <a:xfrm>
              <a:off x="5168900" y="3390900"/>
              <a:ext cx="342900" cy="163513"/>
            </a:xfrm>
            <a:custGeom>
              <a:avLst/>
              <a:gdLst>
                <a:gd name="T0" fmla="*/ 20 w 1001"/>
                <a:gd name="T1" fmla="*/ 71 h 481"/>
                <a:gd name="T2" fmla="*/ 975 w 1001"/>
                <a:gd name="T3" fmla="*/ 71 h 481"/>
                <a:gd name="T4" fmla="*/ 488 w 1001"/>
                <a:gd name="T5" fmla="*/ 481 h 481"/>
                <a:gd name="T6" fmla="*/ 20 w 1001"/>
                <a:gd name="T7" fmla="*/ 71 h 481"/>
              </a:gdLst>
              <a:ahLst/>
              <a:cxnLst>
                <a:cxn ang="0">
                  <a:pos x="T0" y="T1"/>
                </a:cxn>
                <a:cxn ang="0">
                  <a:pos x="T2" y="T3"/>
                </a:cxn>
                <a:cxn ang="0">
                  <a:pos x="T4" y="T5"/>
                </a:cxn>
                <a:cxn ang="0">
                  <a:pos x="T6" y="T7"/>
                </a:cxn>
              </a:cxnLst>
              <a:rect l="0" t="0" r="r" b="b"/>
              <a:pathLst>
                <a:path w="1001" h="481">
                  <a:moveTo>
                    <a:pt x="20" y="71"/>
                  </a:moveTo>
                  <a:cubicBezTo>
                    <a:pt x="20" y="71"/>
                    <a:pt x="428" y="0"/>
                    <a:pt x="975" y="71"/>
                  </a:cubicBezTo>
                  <a:cubicBezTo>
                    <a:pt x="975" y="71"/>
                    <a:pt x="1001" y="481"/>
                    <a:pt x="488" y="481"/>
                  </a:cubicBezTo>
                  <a:cubicBezTo>
                    <a:pt x="0" y="481"/>
                    <a:pt x="20" y="71"/>
                    <a:pt x="20" y="71"/>
                  </a:cubicBezTo>
                  <a:close/>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036">
              <a:extLst>
                <a:ext uri="{FF2B5EF4-FFF2-40B4-BE49-F238E27FC236}">
                  <a16:creationId xmlns:a16="http://schemas.microsoft.com/office/drawing/2014/main" id="{79D75FBB-2DFE-7F92-6A5A-7AE571A540DD}"/>
                </a:ext>
              </a:extLst>
            </p:cNvPr>
            <p:cNvSpPr>
              <a:spLocks/>
            </p:cNvSpPr>
            <p:nvPr/>
          </p:nvSpPr>
          <p:spPr bwMode="auto">
            <a:xfrm>
              <a:off x="5357813" y="2266950"/>
              <a:ext cx="7938" cy="1588"/>
            </a:xfrm>
            <a:custGeom>
              <a:avLst/>
              <a:gdLst>
                <a:gd name="T0" fmla="*/ 18 w 24"/>
                <a:gd name="T1" fmla="*/ 4 h 5"/>
                <a:gd name="T2" fmla="*/ 10 w 24"/>
                <a:gd name="T3" fmla="*/ 1 h 5"/>
                <a:gd name="T4" fmla="*/ 18 w 24"/>
                <a:gd name="T5" fmla="*/ 4 h 5"/>
              </a:gdLst>
              <a:ahLst/>
              <a:cxnLst>
                <a:cxn ang="0">
                  <a:pos x="T0" y="T1"/>
                </a:cxn>
                <a:cxn ang="0">
                  <a:pos x="T2" y="T3"/>
                </a:cxn>
                <a:cxn ang="0">
                  <a:pos x="T4" y="T5"/>
                </a:cxn>
              </a:cxnLst>
              <a:rect l="0" t="0" r="r" b="b"/>
              <a:pathLst>
                <a:path w="24" h="5">
                  <a:moveTo>
                    <a:pt x="18" y="4"/>
                  </a:moveTo>
                  <a:cubicBezTo>
                    <a:pt x="13" y="0"/>
                    <a:pt x="0" y="5"/>
                    <a:pt x="10" y="1"/>
                  </a:cubicBezTo>
                  <a:cubicBezTo>
                    <a:pt x="18" y="3"/>
                    <a:pt x="24" y="4"/>
                    <a:pt x="18"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037">
              <a:extLst>
                <a:ext uri="{FF2B5EF4-FFF2-40B4-BE49-F238E27FC236}">
                  <a16:creationId xmlns:a16="http://schemas.microsoft.com/office/drawing/2014/main" id="{01043318-CEE4-39DD-3367-E55C8AE6609A}"/>
                </a:ext>
              </a:extLst>
            </p:cNvPr>
            <p:cNvSpPr>
              <a:spLocks/>
            </p:cNvSpPr>
            <p:nvPr/>
          </p:nvSpPr>
          <p:spPr bwMode="auto">
            <a:xfrm>
              <a:off x="5292725" y="2270125"/>
              <a:ext cx="92075" cy="341313"/>
            </a:xfrm>
            <a:custGeom>
              <a:avLst/>
              <a:gdLst>
                <a:gd name="T0" fmla="*/ 102 w 269"/>
                <a:gd name="T1" fmla="*/ 878 h 997"/>
                <a:gd name="T2" fmla="*/ 100 w 269"/>
                <a:gd name="T3" fmla="*/ 849 h 997"/>
                <a:gd name="T4" fmla="*/ 55 w 269"/>
                <a:gd name="T5" fmla="*/ 785 h 997"/>
                <a:gd name="T6" fmla="*/ 60 w 269"/>
                <a:gd name="T7" fmla="*/ 764 h 997"/>
                <a:gd name="T8" fmla="*/ 84 w 269"/>
                <a:gd name="T9" fmla="*/ 702 h 997"/>
                <a:gd name="T10" fmla="*/ 87 w 269"/>
                <a:gd name="T11" fmla="*/ 682 h 997"/>
                <a:gd name="T12" fmla="*/ 68 w 269"/>
                <a:gd name="T13" fmla="*/ 644 h 997"/>
                <a:gd name="T14" fmla="*/ 79 w 269"/>
                <a:gd name="T15" fmla="*/ 615 h 997"/>
                <a:gd name="T16" fmla="*/ 95 w 269"/>
                <a:gd name="T17" fmla="*/ 599 h 997"/>
                <a:gd name="T18" fmla="*/ 72 w 269"/>
                <a:gd name="T19" fmla="*/ 582 h 997"/>
                <a:gd name="T20" fmla="*/ 49 w 269"/>
                <a:gd name="T21" fmla="*/ 545 h 997"/>
                <a:gd name="T22" fmla="*/ 53 w 269"/>
                <a:gd name="T23" fmla="*/ 525 h 997"/>
                <a:gd name="T24" fmla="*/ 34 w 269"/>
                <a:gd name="T25" fmla="*/ 502 h 997"/>
                <a:gd name="T26" fmla="*/ 53 w 269"/>
                <a:gd name="T27" fmla="*/ 478 h 997"/>
                <a:gd name="T28" fmla="*/ 49 w 269"/>
                <a:gd name="T29" fmla="*/ 448 h 997"/>
                <a:gd name="T30" fmla="*/ 69 w 269"/>
                <a:gd name="T31" fmla="*/ 414 h 997"/>
                <a:gd name="T32" fmla="*/ 55 w 269"/>
                <a:gd name="T33" fmla="*/ 397 h 997"/>
                <a:gd name="T34" fmla="*/ 76 w 269"/>
                <a:gd name="T35" fmla="*/ 385 h 997"/>
                <a:gd name="T36" fmla="*/ 58 w 269"/>
                <a:gd name="T37" fmla="*/ 370 h 997"/>
                <a:gd name="T38" fmla="*/ 56 w 269"/>
                <a:gd name="T39" fmla="*/ 364 h 997"/>
                <a:gd name="T40" fmla="*/ 51 w 269"/>
                <a:gd name="T41" fmla="*/ 346 h 997"/>
                <a:gd name="T42" fmla="*/ 54 w 269"/>
                <a:gd name="T43" fmla="*/ 297 h 997"/>
                <a:gd name="T44" fmla="*/ 53 w 269"/>
                <a:gd name="T45" fmla="*/ 277 h 997"/>
                <a:gd name="T46" fmla="*/ 55 w 269"/>
                <a:gd name="T47" fmla="*/ 260 h 997"/>
                <a:gd name="T48" fmla="*/ 62 w 269"/>
                <a:gd name="T49" fmla="*/ 219 h 997"/>
                <a:gd name="T50" fmla="*/ 115 w 269"/>
                <a:gd name="T51" fmla="*/ 215 h 997"/>
                <a:gd name="T52" fmla="*/ 66 w 269"/>
                <a:gd name="T53" fmla="*/ 195 h 997"/>
                <a:gd name="T54" fmla="*/ 16 w 269"/>
                <a:gd name="T55" fmla="*/ 178 h 997"/>
                <a:gd name="T56" fmla="*/ 35 w 269"/>
                <a:gd name="T57" fmla="*/ 160 h 997"/>
                <a:gd name="T58" fmla="*/ 11 w 269"/>
                <a:gd name="T59" fmla="*/ 152 h 997"/>
                <a:gd name="T60" fmla="*/ 31 w 269"/>
                <a:gd name="T61" fmla="*/ 146 h 997"/>
                <a:gd name="T62" fmla="*/ 80 w 269"/>
                <a:gd name="T63" fmla="*/ 136 h 997"/>
                <a:gd name="T64" fmla="*/ 36 w 269"/>
                <a:gd name="T65" fmla="*/ 115 h 997"/>
                <a:gd name="T66" fmla="*/ 58 w 269"/>
                <a:gd name="T67" fmla="*/ 110 h 997"/>
                <a:gd name="T68" fmla="*/ 31 w 269"/>
                <a:gd name="T69" fmla="*/ 94 h 997"/>
                <a:gd name="T70" fmla="*/ 33 w 269"/>
                <a:gd name="T71" fmla="*/ 79 h 997"/>
                <a:gd name="T72" fmla="*/ 96 w 269"/>
                <a:gd name="T73" fmla="*/ 92 h 997"/>
                <a:gd name="T74" fmla="*/ 57 w 269"/>
                <a:gd name="T75" fmla="*/ 62 h 997"/>
                <a:gd name="T76" fmla="*/ 145 w 269"/>
                <a:gd name="T77" fmla="*/ 34 h 997"/>
                <a:gd name="T78" fmla="*/ 160 w 269"/>
                <a:gd name="T79" fmla="*/ 25 h 997"/>
                <a:gd name="T80" fmla="*/ 158 w 269"/>
                <a:gd name="T81" fmla="*/ 0 h 997"/>
                <a:gd name="T82" fmla="*/ 194 w 269"/>
                <a:gd name="T83" fmla="*/ 14 h 997"/>
                <a:gd name="T84" fmla="*/ 161 w 269"/>
                <a:gd name="T85" fmla="*/ 33 h 997"/>
                <a:gd name="T86" fmla="*/ 214 w 269"/>
                <a:gd name="T87" fmla="*/ 81 h 997"/>
                <a:gd name="T88" fmla="*/ 233 w 269"/>
                <a:gd name="T89" fmla="*/ 153 h 997"/>
                <a:gd name="T90" fmla="*/ 244 w 269"/>
                <a:gd name="T91" fmla="*/ 232 h 997"/>
                <a:gd name="T92" fmla="*/ 250 w 269"/>
                <a:gd name="T93" fmla="*/ 295 h 997"/>
                <a:gd name="T94" fmla="*/ 257 w 269"/>
                <a:gd name="T95" fmla="*/ 342 h 997"/>
                <a:gd name="T96" fmla="*/ 237 w 269"/>
                <a:gd name="T97" fmla="*/ 436 h 997"/>
                <a:gd name="T98" fmla="*/ 211 w 269"/>
                <a:gd name="T99" fmla="*/ 484 h 997"/>
                <a:gd name="T100" fmla="*/ 187 w 269"/>
                <a:gd name="T101" fmla="*/ 547 h 997"/>
                <a:gd name="T102" fmla="*/ 232 w 269"/>
                <a:gd name="T103" fmla="*/ 767 h 997"/>
                <a:gd name="T104" fmla="*/ 222 w 269"/>
                <a:gd name="T105" fmla="*/ 824 h 997"/>
                <a:gd name="T106" fmla="*/ 98 w 269"/>
                <a:gd name="T107" fmla="*/ 978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9" h="997">
                  <a:moveTo>
                    <a:pt x="98" y="978"/>
                  </a:moveTo>
                  <a:cubicBezTo>
                    <a:pt x="46" y="961"/>
                    <a:pt x="101" y="951"/>
                    <a:pt x="68" y="934"/>
                  </a:cubicBezTo>
                  <a:cubicBezTo>
                    <a:pt x="66" y="933"/>
                    <a:pt x="97" y="938"/>
                    <a:pt x="91" y="934"/>
                  </a:cubicBezTo>
                  <a:cubicBezTo>
                    <a:pt x="50" y="917"/>
                    <a:pt x="77" y="900"/>
                    <a:pt x="111" y="888"/>
                  </a:cubicBezTo>
                  <a:lnTo>
                    <a:pt x="119" y="889"/>
                  </a:lnTo>
                  <a:cubicBezTo>
                    <a:pt x="125" y="887"/>
                    <a:pt x="98" y="881"/>
                    <a:pt x="102" y="878"/>
                  </a:cubicBezTo>
                  <a:cubicBezTo>
                    <a:pt x="108" y="879"/>
                    <a:pt x="110" y="880"/>
                    <a:pt x="117" y="880"/>
                  </a:cubicBezTo>
                  <a:cubicBezTo>
                    <a:pt x="101" y="878"/>
                    <a:pt x="110" y="874"/>
                    <a:pt x="98" y="871"/>
                  </a:cubicBezTo>
                  <a:cubicBezTo>
                    <a:pt x="105" y="871"/>
                    <a:pt x="118" y="872"/>
                    <a:pt x="125" y="871"/>
                  </a:cubicBezTo>
                  <a:lnTo>
                    <a:pt x="107" y="868"/>
                  </a:lnTo>
                  <a:cubicBezTo>
                    <a:pt x="62" y="858"/>
                    <a:pt x="111" y="856"/>
                    <a:pt x="88" y="847"/>
                  </a:cubicBezTo>
                  <a:lnTo>
                    <a:pt x="100" y="849"/>
                  </a:lnTo>
                  <a:cubicBezTo>
                    <a:pt x="74" y="835"/>
                    <a:pt x="81" y="822"/>
                    <a:pt x="72" y="809"/>
                  </a:cubicBezTo>
                  <a:cubicBezTo>
                    <a:pt x="78" y="811"/>
                    <a:pt x="90" y="812"/>
                    <a:pt x="98" y="812"/>
                  </a:cubicBezTo>
                  <a:cubicBezTo>
                    <a:pt x="78" y="810"/>
                    <a:pt x="74" y="805"/>
                    <a:pt x="70" y="802"/>
                  </a:cubicBezTo>
                  <a:cubicBezTo>
                    <a:pt x="91" y="802"/>
                    <a:pt x="52" y="795"/>
                    <a:pt x="64" y="792"/>
                  </a:cubicBezTo>
                  <a:lnTo>
                    <a:pt x="68" y="793"/>
                  </a:lnTo>
                  <a:cubicBezTo>
                    <a:pt x="47" y="788"/>
                    <a:pt x="81" y="790"/>
                    <a:pt x="55" y="785"/>
                  </a:cubicBezTo>
                  <a:lnTo>
                    <a:pt x="72" y="785"/>
                  </a:lnTo>
                  <a:cubicBezTo>
                    <a:pt x="43" y="781"/>
                    <a:pt x="87" y="782"/>
                    <a:pt x="72" y="779"/>
                  </a:cubicBezTo>
                  <a:lnTo>
                    <a:pt x="67" y="778"/>
                  </a:lnTo>
                  <a:cubicBezTo>
                    <a:pt x="60" y="775"/>
                    <a:pt x="74" y="775"/>
                    <a:pt x="70" y="773"/>
                  </a:cubicBezTo>
                  <a:lnTo>
                    <a:pt x="73" y="773"/>
                  </a:lnTo>
                  <a:cubicBezTo>
                    <a:pt x="66" y="768"/>
                    <a:pt x="82" y="766"/>
                    <a:pt x="60" y="764"/>
                  </a:cubicBezTo>
                  <a:cubicBezTo>
                    <a:pt x="78" y="764"/>
                    <a:pt x="68" y="770"/>
                    <a:pt x="94" y="770"/>
                  </a:cubicBezTo>
                  <a:cubicBezTo>
                    <a:pt x="72" y="752"/>
                    <a:pt x="78" y="736"/>
                    <a:pt x="80" y="721"/>
                  </a:cubicBezTo>
                  <a:cubicBezTo>
                    <a:pt x="89" y="720"/>
                    <a:pt x="92" y="719"/>
                    <a:pt x="100" y="719"/>
                  </a:cubicBezTo>
                  <a:cubicBezTo>
                    <a:pt x="96" y="717"/>
                    <a:pt x="97" y="713"/>
                    <a:pt x="85" y="711"/>
                  </a:cubicBezTo>
                  <a:cubicBezTo>
                    <a:pt x="86" y="711"/>
                    <a:pt x="97" y="711"/>
                    <a:pt x="98" y="710"/>
                  </a:cubicBezTo>
                  <a:cubicBezTo>
                    <a:pt x="107" y="708"/>
                    <a:pt x="74" y="705"/>
                    <a:pt x="84" y="702"/>
                  </a:cubicBezTo>
                  <a:cubicBezTo>
                    <a:pt x="90" y="704"/>
                    <a:pt x="97" y="705"/>
                    <a:pt x="105" y="706"/>
                  </a:cubicBezTo>
                  <a:cubicBezTo>
                    <a:pt x="88" y="701"/>
                    <a:pt x="91" y="698"/>
                    <a:pt x="86" y="694"/>
                  </a:cubicBezTo>
                  <a:cubicBezTo>
                    <a:pt x="90" y="695"/>
                    <a:pt x="92" y="696"/>
                    <a:pt x="99" y="697"/>
                  </a:cubicBezTo>
                  <a:cubicBezTo>
                    <a:pt x="79" y="691"/>
                    <a:pt x="104" y="691"/>
                    <a:pt x="91" y="687"/>
                  </a:cubicBezTo>
                  <a:lnTo>
                    <a:pt x="104" y="689"/>
                  </a:lnTo>
                  <a:cubicBezTo>
                    <a:pt x="120" y="686"/>
                    <a:pt x="77" y="685"/>
                    <a:pt x="87" y="682"/>
                  </a:cubicBezTo>
                  <a:cubicBezTo>
                    <a:pt x="91" y="683"/>
                    <a:pt x="96" y="683"/>
                    <a:pt x="101" y="684"/>
                  </a:cubicBezTo>
                  <a:cubicBezTo>
                    <a:pt x="78" y="678"/>
                    <a:pt x="87" y="672"/>
                    <a:pt x="79" y="668"/>
                  </a:cubicBezTo>
                  <a:cubicBezTo>
                    <a:pt x="81" y="668"/>
                    <a:pt x="84" y="668"/>
                    <a:pt x="84" y="668"/>
                  </a:cubicBezTo>
                  <a:cubicBezTo>
                    <a:pt x="82" y="664"/>
                    <a:pt x="90" y="660"/>
                    <a:pt x="80" y="654"/>
                  </a:cubicBezTo>
                  <a:cubicBezTo>
                    <a:pt x="86" y="653"/>
                    <a:pt x="111" y="658"/>
                    <a:pt x="107" y="653"/>
                  </a:cubicBezTo>
                  <a:cubicBezTo>
                    <a:pt x="81" y="651"/>
                    <a:pt x="97" y="644"/>
                    <a:pt x="68" y="644"/>
                  </a:cubicBezTo>
                  <a:cubicBezTo>
                    <a:pt x="72" y="641"/>
                    <a:pt x="82" y="636"/>
                    <a:pt x="74" y="632"/>
                  </a:cubicBezTo>
                  <a:cubicBezTo>
                    <a:pt x="84" y="635"/>
                    <a:pt x="106" y="633"/>
                    <a:pt x="108" y="637"/>
                  </a:cubicBezTo>
                  <a:lnTo>
                    <a:pt x="124" y="636"/>
                  </a:lnTo>
                  <a:cubicBezTo>
                    <a:pt x="134" y="637"/>
                    <a:pt x="120" y="638"/>
                    <a:pt x="133" y="639"/>
                  </a:cubicBezTo>
                  <a:cubicBezTo>
                    <a:pt x="132" y="637"/>
                    <a:pt x="123" y="631"/>
                    <a:pt x="127" y="630"/>
                  </a:cubicBezTo>
                  <a:cubicBezTo>
                    <a:pt x="111" y="626"/>
                    <a:pt x="82" y="620"/>
                    <a:pt x="79" y="615"/>
                  </a:cubicBezTo>
                  <a:cubicBezTo>
                    <a:pt x="89" y="618"/>
                    <a:pt x="108" y="616"/>
                    <a:pt x="112" y="618"/>
                  </a:cubicBezTo>
                  <a:lnTo>
                    <a:pt x="63" y="607"/>
                  </a:lnTo>
                  <a:cubicBezTo>
                    <a:pt x="62" y="605"/>
                    <a:pt x="84" y="608"/>
                    <a:pt x="77" y="606"/>
                  </a:cubicBezTo>
                  <a:cubicBezTo>
                    <a:pt x="70" y="605"/>
                    <a:pt x="66" y="604"/>
                    <a:pt x="60" y="602"/>
                  </a:cubicBezTo>
                  <a:cubicBezTo>
                    <a:pt x="64" y="602"/>
                    <a:pt x="55" y="595"/>
                    <a:pt x="80" y="597"/>
                  </a:cubicBezTo>
                  <a:cubicBezTo>
                    <a:pt x="90" y="597"/>
                    <a:pt x="85" y="600"/>
                    <a:pt x="95" y="599"/>
                  </a:cubicBezTo>
                  <a:cubicBezTo>
                    <a:pt x="95" y="596"/>
                    <a:pt x="86" y="595"/>
                    <a:pt x="86" y="592"/>
                  </a:cubicBezTo>
                  <a:lnTo>
                    <a:pt x="89" y="592"/>
                  </a:lnTo>
                  <a:cubicBezTo>
                    <a:pt x="93" y="591"/>
                    <a:pt x="79" y="586"/>
                    <a:pt x="65" y="586"/>
                  </a:cubicBezTo>
                  <a:cubicBezTo>
                    <a:pt x="64" y="588"/>
                    <a:pt x="80" y="587"/>
                    <a:pt x="72" y="589"/>
                  </a:cubicBezTo>
                  <a:cubicBezTo>
                    <a:pt x="58" y="586"/>
                    <a:pt x="54" y="582"/>
                    <a:pt x="54" y="579"/>
                  </a:cubicBezTo>
                  <a:cubicBezTo>
                    <a:pt x="58" y="580"/>
                    <a:pt x="65" y="581"/>
                    <a:pt x="72" y="582"/>
                  </a:cubicBezTo>
                  <a:cubicBezTo>
                    <a:pt x="52" y="576"/>
                    <a:pt x="46" y="571"/>
                    <a:pt x="38" y="566"/>
                  </a:cubicBezTo>
                  <a:cubicBezTo>
                    <a:pt x="26" y="565"/>
                    <a:pt x="60" y="570"/>
                    <a:pt x="54" y="570"/>
                  </a:cubicBezTo>
                  <a:cubicBezTo>
                    <a:pt x="71" y="566"/>
                    <a:pt x="31" y="556"/>
                    <a:pt x="56" y="554"/>
                  </a:cubicBezTo>
                  <a:cubicBezTo>
                    <a:pt x="58" y="554"/>
                    <a:pt x="39" y="552"/>
                    <a:pt x="42" y="553"/>
                  </a:cubicBezTo>
                  <a:cubicBezTo>
                    <a:pt x="44" y="550"/>
                    <a:pt x="62" y="552"/>
                    <a:pt x="55" y="549"/>
                  </a:cubicBezTo>
                  <a:cubicBezTo>
                    <a:pt x="66" y="550"/>
                    <a:pt x="52" y="547"/>
                    <a:pt x="49" y="545"/>
                  </a:cubicBezTo>
                  <a:cubicBezTo>
                    <a:pt x="42" y="543"/>
                    <a:pt x="54" y="545"/>
                    <a:pt x="55" y="546"/>
                  </a:cubicBezTo>
                  <a:cubicBezTo>
                    <a:pt x="47" y="543"/>
                    <a:pt x="32" y="531"/>
                    <a:pt x="48" y="527"/>
                  </a:cubicBezTo>
                  <a:cubicBezTo>
                    <a:pt x="41" y="526"/>
                    <a:pt x="23" y="521"/>
                    <a:pt x="24" y="519"/>
                  </a:cubicBezTo>
                  <a:lnTo>
                    <a:pt x="40" y="521"/>
                  </a:lnTo>
                  <a:cubicBezTo>
                    <a:pt x="49" y="521"/>
                    <a:pt x="39" y="517"/>
                    <a:pt x="52" y="518"/>
                  </a:cubicBezTo>
                  <a:cubicBezTo>
                    <a:pt x="33" y="513"/>
                    <a:pt x="68" y="531"/>
                    <a:pt x="53" y="525"/>
                  </a:cubicBezTo>
                  <a:cubicBezTo>
                    <a:pt x="67" y="526"/>
                    <a:pt x="28" y="517"/>
                    <a:pt x="50" y="520"/>
                  </a:cubicBezTo>
                  <a:cubicBezTo>
                    <a:pt x="50" y="518"/>
                    <a:pt x="32" y="513"/>
                    <a:pt x="47" y="512"/>
                  </a:cubicBezTo>
                  <a:cubicBezTo>
                    <a:pt x="45" y="513"/>
                    <a:pt x="69" y="516"/>
                    <a:pt x="68" y="514"/>
                  </a:cubicBezTo>
                  <a:cubicBezTo>
                    <a:pt x="66" y="510"/>
                    <a:pt x="61" y="512"/>
                    <a:pt x="56" y="509"/>
                  </a:cubicBezTo>
                  <a:lnTo>
                    <a:pt x="49" y="506"/>
                  </a:lnTo>
                  <a:cubicBezTo>
                    <a:pt x="34" y="504"/>
                    <a:pt x="52" y="503"/>
                    <a:pt x="34" y="502"/>
                  </a:cubicBezTo>
                  <a:cubicBezTo>
                    <a:pt x="47" y="503"/>
                    <a:pt x="27" y="496"/>
                    <a:pt x="53" y="499"/>
                  </a:cubicBezTo>
                  <a:lnTo>
                    <a:pt x="73" y="501"/>
                  </a:lnTo>
                  <a:cubicBezTo>
                    <a:pt x="72" y="500"/>
                    <a:pt x="52" y="497"/>
                    <a:pt x="43" y="494"/>
                  </a:cubicBezTo>
                  <a:cubicBezTo>
                    <a:pt x="45" y="494"/>
                    <a:pt x="49" y="494"/>
                    <a:pt x="52" y="495"/>
                  </a:cubicBezTo>
                  <a:cubicBezTo>
                    <a:pt x="21" y="491"/>
                    <a:pt x="55" y="491"/>
                    <a:pt x="31" y="487"/>
                  </a:cubicBezTo>
                  <a:cubicBezTo>
                    <a:pt x="43" y="484"/>
                    <a:pt x="33" y="478"/>
                    <a:pt x="53" y="478"/>
                  </a:cubicBezTo>
                  <a:cubicBezTo>
                    <a:pt x="44" y="474"/>
                    <a:pt x="33" y="471"/>
                    <a:pt x="40" y="468"/>
                  </a:cubicBezTo>
                  <a:cubicBezTo>
                    <a:pt x="43" y="469"/>
                    <a:pt x="43" y="470"/>
                    <a:pt x="50" y="471"/>
                  </a:cubicBezTo>
                  <a:cubicBezTo>
                    <a:pt x="59" y="470"/>
                    <a:pt x="51" y="469"/>
                    <a:pt x="46" y="467"/>
                  </a:cubicBezTo>
                  <a:cubicBezTo>
                    <a:pt x="51" y="467"/>
                    <a:pt x="65" y="464"/>
                    <a:pt x="76" y="463"/>
                  </a:cubicBezTo>
                  <a:cubicBezTo>
                    <a:pt x="67" y="460"/>
                    <a:pt x="50" y="459"/>
                    <a:pt x="40" y="458"/>
                  </a:cubicBezTo>
                  <a:cubicBezTo>
                    <a:pt x="71" y="458"/>
                    <a:pt x="21" y="448"/>
                    <a:pt x="49" y="448"/>
                  </a:cubicBezTo>
                  <a:cubicBezTo>
                    <a:pt x="53" y="449"/>
                    <a:pt x="64" y="453"/>
                    <a:pt x="72" y="452"/>
                  </a:cubicBezTo>
                  <a:cubicBezTo>
                    <a:pt x="103" y="452"/>
                    <a:pt x="50" y="445"/>
                    <a:pt x="65" y="442"/>
                  </a:cubicBezTo>
                  <a:lnTo>
                    <a:pt x="39" y="441"/>
                  </a:lnTo>
                  <a:cubicBezTo>
                    <a:pt x="55" y="440"/>
                    <a:pt x="25" y="433"/>
                    <a:pt x="51" y="436"/>
                  </a:cubicBezTo>
                  <a:cubicBezTo>
                    <a:pt x="42" y="434"/>
                    <a:pt x="60" y="433"/>
                    <a:pt x="35" y="431"/>
                  </a:cubicBezTo>
                  <a:cubicBezTo>
                    <a:pt x="57" y="426"/>
                    <a:pt x="24" y="413"/>
                    <a:pt x="69" y="414"/>
                  </a:cubicBezTo>
                  <a:cubicBezTo>
                    <a:pt x="65" y="413"/>
                    <a:pt x="69" y="411"/>
                    <a:pt x="56" y="410"/>
                  </a:cubicBezTo>
                  <a:cubicBezTo>
                    <a:pt x="42" y="410"/>
                    <a:pt x="66" y="413"/>
                    <a:pt x="57" y="413"/>
                  </a:cubicBezTo>
                  <a:cubicBezTo>
                    <a:pt x="56" y="412"/>
                    <a:pt x="49" y="411"/>
                    <a:pt x="46" y="410"/>
                  </a:cubicBezTo>
                  <a:cubicBezTo>
                    <a:pt x="51" y="409"/>
                    <a:pt x="53" y="408"/>
                    <a:pt x="74" y="411"/>
                  </a:cubicBezTo>
                  <a:cubicBezTo>
                    <a:pt x="90" y="409"/>
                    <a:pt x="32" y="403"/>
                    <a:pt x="42" y="398"/>
                  </a:cubicBezTo>
                  <a:cubicBezTo>
                    <a:pt x="53" y="399"/>
                    <a:pt x="57" y="399"/>
                    <a:pt x="55" y="397"/>
                  </a:cubicBezTo>
                  <a:lnTo>
                    <a:pt x="38" y="392"/>
                  </a:lnTo>
                  <a:cubicBezTo>
                    <a:pt x="42" y="389"/>
                    <a:pt x="61" y="393"/>
                    <a:pt x="79" y="394"/>
                  </a:cubicBezTo>
                  <a:cubicBezTo>
                    <a:pt x="76" y="392"/>
                    <a:pt x="77" y="390"/>
                    <a:pt x="64" y="387"/>
                  </a:cubicBezTo>
                  <a:lnTo>
                    <a:pt x="86" y="387"/>
                  </a:lnTo>
                  <a:cubicBezTo>
                    <a:pt x="70" y="387"/>
                    <a:pt x="76" y="385"/>
                    <a:pt x="72" y="383"/>
                  </a:cubicBezTo>
                  <a:lnTo>
                    <a:pt x="76" y="385"/>
                  </a:lnTo>
                  <a:cubicBezTo>
                    <a:pt x="83" y="385"/>
                    <a:pt x="79" y="382"/>
                    <a:pt x="77" y="381"/>
                  </a:cubicBezTo>
                  <a:cubicBezTo>
                    <a:pt x="66" y="380"/>
                    <a:pt x="62" y="382"/>
                    <a:pt x="58" y="383"/>
                  </a:cubicBezTo>
                  <a:cubicBezTo>
                    <a:pt x="51" y="381"/>
                    <a:pt x="53" y="380"/>
                    <a:pt x="44" y="378"/>
                  </a:cubicBezTo>
                  <a:cubicBezTo>
                    <a:pt x="61" y="380"/>
                    <a:pt x="56" y="375"/>
                    <a:pt x="58" y="374"/>
                  </a:cubicBezTo>
                  <a:cubicBezTo>
                    <a:pt x="62" y="373"/>
                    <a:pt x="43" y="371"/>
                    <a:pt x="44" y="370"/>
                  </a:cubicBezTo>
                  <a:cubicBezTo>
                    <a:pt x="53" y="371"/>
                    <a:pt x="46" y="367"/>
                    <a:pt x="58" y="370"/>
                  </a:cubicBezTo>
                  <a:cubicBezTo>
                    <a:pt x="61" y="371"/>
                    <a:pt x="49" y="370"/>
                    <a:pt x="57" y="372"/>
                  </a:cubicBezTo>
                  <a:cubicBezTo>
                    <a:pt x="63" y="372"/>
                    <a:pt x="79" y="373"/>
                    <a:pt x="68" y="370"/>
                  </a:cubicBezTo>
                  <a:cubicBezTo>
                    <a:pt x="60" y="367"/>
                    <a:pt x="34" y="367"/>
                    <a:pt x="45" y="364"/>
                  </a:cubicBezTo>
                  <a:cubicBezTo>
                    <a:pt x="49" y="366"/>
                    <a:pt x="56" y="367"/>
                    <a:pt x="62" y="368"/>
                  </a:cubicBezTo>
                  <a:lnTo>
                    <a:pt x="71" y="366"/>
                  </a:lnTo>
                  <a:lnTo>
                    <a:pt x="56" y="364"/>
                  </a:lnTo>
                  <a:cubicBezTo>
                    <a:pt x="60" y="364"/>
                    <a:pt x="61" y="364"/>
                    <a:pt x="63" y="364"/>
                  </a:cubicBezTo>
                  <a:cubicBezTo>
                    <a:pt x="47" y="362"/>
                    <a:pt x="59" y="359"/>
                    <a:pt x="40" y="356"/>
                  </a:cubicBezTo>
                  <a:cubicBezTo>
                    <a:pt x="39" y="354"/>
                    <a:pt x="52" y="354"/>
                    <a:pt x="53" y="352"/>
                  </a:cubicBezTo>
                  <a:lnTo>
                    <a:pt x="55" y="353"/>
                  </a:lnTo>
                  <a:cubicBezTo>
                    <a:pt x="64" y="352"/>
                    <a:pt x="58" y="349"/>
                    <a:pt x="48" y="346"/>
                  </a:cubicBezTo>
                  <a:lnTo>
                    <a:pt x="51" y="346"/>
                  </a:lnTo>
                  <a:cubicBezTo>
                    <a:pt x="53" y="345"/>
                    <a:pt x="51" y="343"/>
                    <a:pt x="42" y="340"/>
                  </a:cubicBezTo>
                  <a:cubicBezTo>
                    <a:pt x="54" y="339"/>
                    <a:pt x="100" y="345"/>
                    <a:pt x="81" y="340"/>
                  </a:cubicBezTo>
                  <a:cubicBezTo>
                    <a:pt x="81" y="338"/>
                    <a:pt x="53" y="333"/>
                    <a:pt x="43" y="333"/>
                  </a:cubicBezTo>
                  <a:cubicBezTo>
                    <a:pt x="54" y="330"/>
                    <a:pt x="29" y="322"/>
                    <a:pt x="54" y="319"/>
                  </a:cubicBezTo>
                  <a:cubicBezTo>
                    <a:pt x="47" y="318"/>
                    <a:pt x="43" y="318"/>
                    <a:pt x="40" y="316"/>
                  </a:cubicBezTo>
                  <a:cubicBezTo>
                    <a:pt x="47" y="310"/>
                    <a:pt x="23" y="299"/>
                    <a:pt x="54" y="297"/>
                  </a:cubicBezTo>
                  <a:cubicBezTo>
                    <a:pt x="60" y="299"/>
                    <a:pt x="70" y="298"/>
                    <a:pt x="79" y="299"/>
                  </a:cubicBezTo>
                  <a:cubicBezTo>
                    <a:pt x="65" y="296"/>
                    <a:pt x="93" y="298"/>
                    <a:pt x="69" y="296"/>
                  </a:cubicBezTo>
                  <a:cubicBezTo>
                    <a:pt x="55" y="294"/>
                    <a:pt x="49" y="293"/>
                    <a:pt x="43" y="295"/>
                  </a:cubicBezTo>
                  <a:cubicBezTo>
                    <a:pt x="35" y="290"/>
                    <a:pt x="36" y="283"/>
                    <a:pt x="49" y="282"/>
                  </a:cubicBezTo>
                  <a:cubicBezTo>
                    <a:pt x="43" y="283"/>
                    <a:pt x="39" y="282"/>
                    <a:pt x="35" y="280"/>
                  </a:cubicBezTo>
                  <a:cubicBezTo>
                    <a:pt x="57" y="283"/>
                    <a:pt x="61" y="280"/>
                    <a:pt x="53" y="277"/>
                  </a:cubicBezTo>
                  <a:lnTo>
                    <a:pt x="39" y="275"/>
                  </a:lnTo>
                  <a:lnTo>
                    <a:pt x="54" y="275"/>
                  </a:lnTo>
                  <a:cubicBezTo>
                    <a:pt x="49" y="274"/>
                    <a:pt x="25" y="271"/>
                    <a:pt x="38" y="270"/>
                  </a:cubicBezTo>
                  <a:cubicBezTo>
                    <a:pt x="44" y="270"/>
                    <a:pt x="49" y="271"/>
                    <a:pt x="53" y="271"/>
                  </a:cubicBezTo>
                  <a:cubicBezTo>
                    <a:pt x="42" y="267"/>
                    <a:pt x="23" y="262"/>
                    <a:pt x="35" y="260"/>
                  </a:cubicBezTo>
                  <a:lnTo>
                    <a:pt x="55" y="260"/>
                  </a:lnTo>
                  <a:cubicBezTo>
                    <a:pt x="53" y="259"/>
                    <a:pt x="41" y="256"/>
                    <a:pt x="36" y="257"/>
                  </a:cubicBezTo>
                  <a:cubicBezTo>
                    <a:pt x="48" y="254"/>
                    <a:pt x="50" y="251"/>
                    <a:pt x="67" y="251"/>
                  </a:cubicBezTo>
                  <a:cubicBezTo>
                    <a:pt x="26" y="239"/>
                    <a:pt x="25" y="227"/>
                    <a:pt x="29" y="219"/>
                  </a:cubicBezTo>
                  <a:lnTo>
                    <a:pt x="39" y="220"/>
                  </a:lnTo>
                  <a:cubicBezTo>
                    <a:pt x="49" y="218"/>
                    <a:pt x="22" y="217"/>
                    <a:pt x="29" y="216"/>
                  </a:cubicBezTo>
                  <a:cubicBezTo>
                    <a:pt x="39" y="217"/>
                    <a:pt x="50" y="216"/>
                    <a:pt x="62" y="219"/>
                  </a:cubicBezTo>
                  <a:cubicBezTo>
                    <a:pt x="73" y="217"/>
                    <a:pt x="45" y="213"/>
                    <a:pt x="40" y="210"/>
                  </a:cubicBezTo>
                  <a:cubicBezTo>
                    <a:pt x="27" y="208"/>
                    <a:pt x="49" y="213"/>
                    <a:pt x="32" y="211"/>
                  </a:cubicBezTo>
                  <a:cubicBezTo>
                    <a:pt x="27" y="210"/>
                    <a:pt x="43" y="207"/>
                    <a:pt x="23" y="204"/>
                  </a:cubicBezTo>
                  <a:cubicBezTo>
                    <a:pt x="31" y="204"/>
                    <a:pt x="46" y="206"/>
                    <a:pt x="54" y="208"/>
                  </a:cubicBezTo>
                  <a:lnTo>
                    <a:pt x="44" y="204"/>
                  </a:lnTo>
                  <a:cubicBezTo>
                    <a:pt x="68" y="204"/>
                    <a:pt x="86" y="215"/>
                    <a:pt x="115" y="215"/>
                  </a:cubicBezTo>
                  <a:lnTo>
                    <a:pt x="112" y="212"/>
                  </a:lnTo>
                  <a:cubicBezTo>
                    <a:pt x="134" y="213"/>
                    <a:pt x="136" y="220"/>
                    <a:pt x="144" y="216"/>
                  </a:cubicBezTo>
                  <a:cubicBezTo>
                    <a:pt x="134" y="213"/>
                    <a:pt x="105" y="208"/>
                    <a:pt x="95" y="209"/>
                  </a:cubicBezTo>
                  <a:cubicBezTo>
                    <a:pt x="90" y="204"/>
                    <a:pt x="47" y="202"/>
                    <a:pt x="49" y="197"/>
                  </a:cubicBezTo>
                  <a:cubicBezTo>
                    <a:pt x="61" y="197"/>
                    <a:pt x="52" y="202"/>
                    <a:pt x="69" y="202"/>
                  </a:cubicBezTo>
                  <a:cubicBezTo>
                    <a:pt x="85" y="202"/>
                    <a:pt x="60" y="197"/>
                    <a:pt x="66" y="195"/>
                  </a:cubicBezTo>
                  <a:cubicBezTo>
                    <a:pt x="58" y="197"/>
                    <a:pt x="38" y="193"/>
                    <a:pt x="34" y="191"/>
                  </a:cubicBezTo>
                  <a:cubicBezTo>
                    <a:pt x="44" y="190"/>
                    <a:pt x="53" y="195"/>
                    <a:pt x="56" y="191"/>
                  </a:cubicBezTo>
                  <a:cubicBezTo>
                    <a:pt x="44" y="190"/>
                    <a:pt x="35" y="186"/>
                    <a:pt x="27" y="187"/>
                  </a:cubicBezTo>
                  <a:cubicBezTo>
                    <a:pt x="0" y="184"/>
                    <a:pt x="35" y="185"/>
                    <a:pt x="14" y="181"/>
                  </a:cubicBezTo>
                  <a:cubicBezTo>
                    <a:pt x="33" y="181"/>
                    <a:pt x="57" y="189"/>
                    <a:pt x="67" y="186"/>
                  </a:cubicBezTo>
                  <a:cubicBezTo>
                    <a:pt x="49" y="184"/>
                    <a:pt x="43" y="178"/>
                    <a:pt x="16" y="178"/>
                  </a:cubicBezTo>
                  <a:cubicBezTo>
                    <a:pt x="21" y="177"/>
                    <a:pt x="35" y="178"/>
                    <a:pt x="46" y="180"/>
                  </a:cubicBezTo>
                  <a:cubicBezTo>
                    <a:pt x="58" y="179"/>
                    <a:pt x="14" y="172"/>
                    <a:pt x="50" y="175"/>
                  </a:cubicBezTo>
                  <a:lnTo>
                    <a:pt x="32" y="172"/>
                  </a:lnTo>
                  <a:cubicBezTo>
                    <a:pt x="38" y="172"/>
                    <a:pt x="42" y="172"/>
                    <a:pt x="52" y="171"/>
                  </a:cubicBezTo>
                  <a:cubicBezTo>
                    <a:pt x="53" y="170"/>
                    <a:pt x="28" y="163"/>
                    <a:pt x="56" y="166"/>
                  </a:cubicBezTo>
                  <a:cubicBezTo>
                    <a:pt x="53" y="165"/>
                    <a:pt x="55" y="161"/>
                    <a:pt x="35" y="160"/>
                  </a:cubicBezTo>
                  <a:cubicBezTo>
                    <a:pt x="23" y="162"/>
                    <a:pt x="49" y="165"/>
                    <a:pt x="23" y="164"/>
                  </a:cubicBezTo>
                  <a:cubicBezTo>
                    <a:pt x="44" y="164"/>
                    <a:pt x="20" y="160"/>
                    <a:pt x="13" y="157"/>
                  </a:cubicBezTo>
                  <a:lnTo>
                    <a:pt x="24" y="158"/>
                  </a:lnTo>
                  <a:cubicBezTo>
                    <a:pt x="20" y="157"/>
                    <a:pt x="23" y="155"/>
                    <a:pt x="11" y="153"/>
                  </a:cubicBezTo>
                  <a:cubicBezTo>
                    <a:pt x="17" y="155"/>
                    <a:pt x="25" y="155"/>
                    <a:pt x="27" y="155"/>
                  </a:cubicBezTo>
                  <a:lnTo>
                    <a:pt x="11" y="152"/>
                  </a:lnTo>
                  <a:cubicBezTo>
                    <a:pt x="3" y="147"/>
                    <a:pt x="40" y="154"/>
                    <a:pt x="35" y="150"/>
                  </a:cubicBezTo>
                  <a:lnTo>
                    <a:pt x="48" y="154"/>
                  </a:lnTo>
                  <a:cubicBezTo>
                    <a:pt x="45" y="153"/>
                    <a:pt x="61" y="153"/>
                    <a:pt x="56" y="151"/>
                  </a:cubicBezTo>
                  <a:cubicBezTo>
                    <a:pt x="41" y="149"/>
                    <a:pt x="23" y="146"/>
                    <a:pt x="11" y="144"/>
                  </a:cubicBezTo>
                  <a:cubicBezTo>
                    <a:pt x="5" y="141"/>
                    <a:pt x="28" y="145"/>
                    <a:pt x="13" y="141"/>
                  </a:cubicBezTo>
                  <a:lnTo>
                    <a:pt x="31" y="146"/>
                  </a:lnTo>
                  <a:cubicBezTo>
                    <a:pt x="36" y="147"/>
                    <a:pt x="56" y="146"/>
                    <a:pt x="56" y="144"/>
                  </a:cubicBezTo>
                  <a:cubicBezTo>
                    <a:pt x="51" y="141"/>
                    <a:pt x="29" y="136"/>
                    <a:pt x="21" y="138"/>
                  </a:cubicBezTo>
                  <a:cubicBezTo>
                    <a:pt x="21" y="137"/>
                    <a:pt x="30" y="136"/>
                    <a:pt x="41" y="138"/>
                  </a:cubicBezTo>
                  <a:cubicBezTo>
                    <a:pt x="36" y="134"/>
                    <a:pt x="25" y="137"/>
                    <a:pt x="16" y="133"/>
                  </a:cubicBezTo>
                  <a:cubicBezTo>
                    <a:pt x="26" y="133"/>
                    <a:pt x="40" y="131"/>
                    <a:pt x="55" y="131"/>
                  </a:cubicBezTo>
                  <a:lnTo>
                    <a:pt x="80" y="136"/>
                  </a:lnTo>
                  <a:lnTo>
                    <a:pt x="80" y="134"/>
                  </a:lnTo>
                  <a:cubicBezTo>
                    <a:pt x="100" y="138"/>
                    <a:pt x="96" y="134"/>
                    <a:pt x="117" y="138"/>
                  </a:cubicBezTo>
                  <a:cubicBezTo>
                    <a:pt x="120" y="137"/>
                    <a:pt x="113" y="134"/>
                    <a:pt x="108" y="133"/>
                  </a:cubicBezTo>
                  <a:cubicBezTo>
                    <a:pt x="73" y="133"/>
                    <a:pt x="62" y="124"/>
                    <a:pt x="31" y="122"/>
                  </a:cubicBezTo>
                  <a:cubicBezTo>
                    <a:pt x="23" y="116"/>
                    <a:pt x="106" y="126"/>
                    <a:pt x="58" y="116"/>
                  </a:cubicBezTo>
                  <a:cubicBezTo>
                    <a:pt x="50" y="116"/>
                    <a:pt x="27" y="111"/>
                    <a:pt x="36" y="115"/>
                  </a:cubicBezTo>
                  <a:cubicBezTo>
                    <a:pt x="39" y="113"/>
                    <a:pt x="5" y="110"/>
                    <a:pt x="18" y="108"/>
                  </a:cubicBezTo>
                  <a:cubicBezTo>
                    <a:pt x="30" y="112"/>
                    <a:pt x="50" y="108"/>
                    <a:pt x="68" y="114"/>
                  </a:cubicBezTo>
                  <a:cubicBezTo>
                    <a:pt x="57" y="112"/>
                    <a:pt x="60" y="115"/>
                    <a:pt x="62" y="116"/>
                  </a:cubicBezTo>
                  <a:cubicBezTo>
                    <a:pt x="74" y="116"/>
                    <a:pt x="93" y="119"/>
                    <a:pt x="94" y="116"/>
                  </a:cubicBezTo>
                  <a:cubicBezTo>
                    <a:pt x="91" y="114"/>
                    <a:pt x="91" y="111"/>
                    <a:pt x="75" y="110"/>
                  </a:cubicBezTo>
                  <a:cubicBezTo>
                    <a:pt x="57" y="108"/>
                    <a:pt x="76" y="113"/>
                    <a:pt x="58" y="110"/>
                  </a:cubicBezTo>
                  <a:cubicBezTo>
                    <a:pt x="53" y="106"/>
                    <a:pt x="80" y="107"/>
                    <a:pt x="48" y="103"/>
                  </a:cubicBezTo>
                  <a:cubicBezTo>
                    <a:pt x="51" y="106"/>
                    <a:pt x="32" y="104"/>
                    <a:pt x="20" y="103"/>
                  </a:cubicBezTo>
                  <a:lnTo>
                    <a:pt x="13" y="99"/>
                  </a:lnTo>
                  <a:lnTo>
                    <a:pt x="25" y="101"/>
                  </a:lnTo>
                  <a:cubicBezTo>
                    <a:pt x="34" y="97"/>
                    <a:pt x="4" y="98"/>
                    <a:pt x="7" y="94"/>
                  </a:cubicBezTo>
                  <a:lnTo>
                    <a:pt x="31" y="94"/>
                  </a:lnTo>
                  <a:cubicBezTo>
                    <a:pt x="51" y="97"/>
                    <a:pt x="21" y="99"/>
                    <a:pt x="54" y="102"/>
                  </a:cubicBezTo>
                  <a:cubicBezTo>
                    <a:pt x="55" y="99"/>
                    <a:pt x="39" y="96"/>
                    <a:pt x="48" y="94"/>
                  </a:cubicBezTo>
                  <a:lnTo>
                    <a:pt x="54" y="97"/>
                  </a:lnTo>
                  <a:cubicBezTo>
                    <a:pt x="55" y="96"/>
                    <a:pt x="98" y="99"/>
                    <a:pt x="73" y="93"/>
                  </a:cubicBezTo>
                  <a:cubicBezTo>
                    <a:pt x="64" y="90"/>
                    <a:pt x="62" y="91"/>
                    <a:pt x="50" y="90"/>
                  </a:cubicBezTo>
                  <a:cubicBezTo>
                    <a:pt x="47" y="85"/>
                    <a:pt x="34" y="82"/>
                    <a:pt x="33" y="79"/>
                  </a:cubicBezTo>
                  <a:cubicBezTo>
                    <a:pt x="56" y="82"/>
                    <a:pt x="36" y="74"/>
                    <a:pt x="59" y="79"/>
                  </a:cubicBezTo>
                  <a:cubicBezTo>
                    <a:pt x="45" y="80"/>
                    <a:pt x="46" y="87"/>
                    <a:pt x="69" y="90"/>
                  </a:cubicBezTo>
                  <a:cubicBezTo>
                    <a:pt x="97" y="92"/>
                    <a:pt x="64" y="94"/>
                    <a:pt x="93" y="98"/>
                  </a:cubicBezTo>
                  <a:cubicBezTo>
                    <a:pt x="94" y="94"/>
                    <a:pt x="121" y="97"/>
                    <a:pt x="140" y="98"/>
                  </a:cubicBezTo>
                  <a:cubicBezTo>
                    <a:pt x="141" y="97"/>
                    <a:pt x="133" y="95"/>
                    <a:pt x="131" y="94"/>
                  </a:cubicBezTo>
                  <a:cubicBezTo>
                    <a:pt x="114" y="92"/>
                    <a:pt x="114" y="94"/>
                    <a:pt x="96" y="92"/>
                  </a:cubicBezTo>
                  <a:cubicBezTo>
                    <a:pt x="101" y="88"/>
                    <a:pt x="92" y="83"/>
                    <a:pt x="76" y="79"/>
                  </a:cubicBezTo>
                  <a:cubicBezTo>
                    <a:pt x="84" y="79"/>
                    <a:pt x="101" y="81"/>
                    <a:pt x="103" y="83"/>
                  </a:cubicBezTo>
                  <a:cubicBezTo>
                    <a:pt x="98" y="77"/>
                    <a:pt x="101" y="72"/>
                    <a:pt x="107" y="68"/>
                  </a:cubicBezTo>
                  <a:cubicBezTo>
                    <a:pt x="78" y="68"/>
                    <a:pt x="101" y="62"/>
                    <a:pt x="77" y="62"/>
                  </a:cubicBezTo>
                  <a:cubicBezTo>
                    <a:pt x="71" y="64"/>
                    <a:pt x="51" y="64"/>
                    <a:pt x="38" y="61"/>
                  </a:cubicBezTo>
                  <a:cubicBezTo>
                    <a:pt x="40" y="60"/>
                    <a:pt x="50" y="62"/>
                    <a:pt x="57" y="62"/>
                  </a:cubicBezTo>
                  <a:cubicBezTo>
                    <a:pt x="41" y="59"/>
                    <a:pt x="81" y="62"/>
                    <a:pt x="57" y="57"/>
                  </a:cubicBezTo>
                  <a:cubicBezTo>
                    <a:pt x="66" y="63"/>
                    <a:pt x="91" y="61"/>
                    <a:pt x="113" y="64"/>
                  </a:cubicBezTo>
                  <a:cubicBezTo>
                    <a:pt x="101" y="60"/>
                    <a:pt x="129" y="66"/>
                    <a:pt x="129" y="63"/>
                  </a:cubicBezTo>
                  <a:cubicBezTo>
                    <a:pt x="117" y="58"/>
                    <a:pt x="108" y="53"/>
                    <a:pt x="104" y="49"/>
                  </a:cubicBezTo>
                  <a:cubicBezTo>
                    <a:pt x="125" y="47"/>
                    <a:pt x="105" y="38"/>
                    <a:pt x="105" y="33"/>
                  </a:cubicBezTo>
                  <a:cubicBezTo>
                    <a:pt x="116" y="32"/>
                    <a:pt x="140" y="36"/>
                    <a:pt x="145" y="34"/>
                  </a:cubicBezTo>
                  <a:cubicBezTo>
                    <a:pt x="145" y="32"/>
                    <a:pt x="118" y="34"/>
                    <a:pt x="130" y="31"/>
                  </a:cubicBezTo>
                  <a:lnTo>
                    <a:pt x="135" y="32"/>
                  </a:lnTo>
                  <a:cubicBezTo>
                    <a:pt x="129" y="30"/>
                    <a:pt x="152" y="26"/>
                    <a:pt x="117" y="21"/>
                  </a:cubicBezTo>
                  <a:lnTo>
                    <a:pt x="144" y="25"/>
                  </a:lnTo>
                  <a:cubicBezTo>
                    <a:pt x="146" y="25"/>
                    <a:pt x="140" y="23"/>
                    <a:pt x="137" y="22"/>
                  </a:cubicBezTo>
                  <a:cubicBezTo>
                    <a:pt x="146" y="23"/>
                    <a:pt x="154" y="23"/>
                    <a:pt x="160" y="25"/>
                  </a:cubicBezTo>
                  <a:cubicBezTo>
                    <a:pt x="178" y="24"/>
                    <a:pt x="157" y="19"/>
                    <a:pt x="157" y="17"/>
                  </a:cubicBezTo>
                  <a:lnTo>
                    <a:pt x="141" y="17"/>
                  </a:lnTo>
                  <a:cubicBezTo>
                    <a:pt x="129" y="11"/>
                    <a:pt x="145" y="9"/>
                    <a:pt x="140" y="4"/>
                  </a:cubicBezTo>
                  <a:lnTo>
                    <a:pt x="155" y="6"/>
                  </a:lnTo>
                  <a:lnTo>
                    <a:pt x="146" y="2"/>
                  </a:lnTo>
                  <a:cubicBezTo>
                    <a:pt x="161" y="4"/>
                    <a:pt x="171" y="3"/>
                    <a:pt x="158" y="0"/>
                  </a:cubicBezTo>
                  <a:lnTo>
                    <a:pt x="196" y="11"/>
                  </a:lnTo>
                  <a:cubicBezTo>
                    <a:pt x="186" y="12"/>
                    <a:pt x="177" y="7"/>
                    <a:pt x="162" y="7"/>
                  </a:cubicBezTo>
                  <a:cubicBezTo>
                    <a:pt x="148" y="6"/>
                    <a:pt x="152" y="11"/>
                    <a:pt x="167" y="13"/>
                  </a:cubicBezTo>
                  <a:cubicBezTo>
                    <a:pt x="169" y="12"/>
                    <a:pt x="166" y="11"/>
                    <a:pt x="160" y="10"/>
                  </a:cubicBezTo>
                  <a:cubicBezTo>
                    <a:pt x="182" y="11"/>
                    <a:pt x="181" y="13"/>
                    <a:pt x="195" y="16"/>
                  </a:cubicBezTo>
                  <a:cubicBezTo>
                    <a:pt x="194" y="15"/>
                    <a:pt x="201" y="15"/>
                    <a:pt x="194" y="14"/>
                  </a:cubicBezTo>
                  <a:cubicBezTo>
                    <a:pt x="204" y="16"/>
                    <a:pt x="206" y="18"/>
                    <a:pt x="206" y="21"/>
                  </a:cubicBezTo>
                  <a:cubicBezTo>
                    <a:pt x="198" y="18"/>
                    <a:pt x="193" y="21"/>
                    <a:pt x="187" y="19"/>
                  </a:cubicBezTo>
                  <a:cubicBezTo>
                    <a:pt x="205" y="22"/>
                    <a:pt x="211" y="25"/>
                    <a:pt x="205" y="28"/>
                  </a:cubicBezTo>
                  <a:cubicBezTo>
                    <a:pt x="183" y="28"/>
                    <a:pt x="219" y="35"/>
                    <a:pt x="212" y="39"/>
                  </a:cubicBezTo>
                  <a:cubicBezTo>
                    <a:pt x="193" y="35"/>
                    <a:pt x="178" y="32"/>
                    <a:pt x="171" y="28"/>
                  </a:cubicBezTo>
                  <a:cubicBezTo>
                    <a:pt x="161" y="30"/>
                    <a:pt x="171" y="31"/>
                    <a:pt x="161" y="33"/>
                  </a:cubicBezTo>
                  <a:cubicBezTo>
                    <a:pt x="175" y="35"/>
                    <a:pt x="197" y="38"/>
                    <a:pt x="205" y="42"/>
                  </a:cubicBezTo>
                  <a:lnTo>
                    <a:pt x="191" y="41"/>
                  </a:lnTo>
                  <a:cubicBezTo>
                    <a:pt x="198" y="45"/>
                    <a:pt x="219" y="47"/>
                    <a:pt x="215" y="50"/>
                  </a:cubicBezTo>
                  <a:cubicBezTo>
                    <a:pt x="207" y="56"/>
                    <a:pt x="207" y="62"/>
                    <a:pt x="204" y="67"/>
                  </a:cubicBezTo>
                  <a:lnTo>
                    <a:pt x="190" y="66"/>
                  </a:lnTo>
                  <a:cubicBezTo>
                    <a:pt x="220" y="71"/>
                    <a:pt x="201" y="76"/>
                    <a:pt x="214" y="81"/>
                  </a:cubicBezTo>
                  <a:cubicBezTo>
                    <a:pt x="199" y="86"/>
                    <a:pt x="226" y="96"/>
                    <a:pt x="201" y="96"/>
                  </a:cubicBezTo>
                  <a:cubicBezTo>
                    <a:pt x="211" y="108"/>
                    <a:pt x="221" y="119"/>
                    <a:pt x="214" y="130"/>
                  </a:cubicBezTo>
                  <a:lnTo>
                    <a:pt x="194" y="126"/>
                  </a:lnTo>
                  <a:cubicBezTo>
                    <a:pt x="209" y="129"/>
                    <a:pt x="182" y="126"/>
                    <a:pt x="185" y="128"/>
                  </a:cubicBezTo>
                  <a:cubicBezTo>
                    <a:pt x="202" y="127"/>
                    <a:pt x="206" y="133"/>
                    <a:pt x="218" y="136"/>
                  </a:cubicBezTo>
                  <a:cubicBezTo>
                    <a:pt x="202" y="139"/>
                    <a:pt x="219" y="147"/>
                    <a:pt x="233" y="153"/>
                  </a:cubicBezTo>
                  <a:lnTo>
                    <a:pt x="219" y="152"/>
                  </a:lnTo>
                  <a:cubicBezTo>
                    <a:pt x="245" y="159"/>
                    <a:pt x="221" y="162"/>
                    <a:pt x="216" y="167"/>
                  </a:cubicBezTo>
                  <a:cubicBezTo>
                    <a:pt x="210" y="167"/>
                    <a:pt x="197" y="167"/>
                    <a:pt x="198" y="169"/>
                  </a:cubicBezTo>
                  <a:cubicBezTo>
                    <a:pt x="221" y="174"/>
                    <a:pt x="219" y="175"/>
                    <a:pt x="233" y="181"/>
                  </a:cubicBezTo>
                  <a:cubicBezTo>
                    <a:pt x="232" y="185"/>
                    <a:pt x="226" y="189"/>
                    <a:pt x="217" y="192"/>
                  </a:cubicBezTo>
                  <a:cubicBezTo>
                    <a:pt x="248" y="207"/>
                    <a:pt x="226" y="218"/>
                    <a:pt x="244" y="232"/>
                  </a:cubicBezTo>
                  <a:lnTo>
                    <a:pt x="228" y="231"/>
                  </a:lnTo>
                  <a:cubicBezTo>
                    <a:pt x="262" y="247"/>
                    <a:pt x="228" y="259"/>
                    <a:pt x="245" y="272"/>
                  </a:cubicBezTo>
                  <a:lnTo>
                    <a:pt x="217" y="268"/>
                  </a:lnTo>
                  <a:cubicBezTo>
                    <a:pt x="208" y="270"/>
                    <a:pt x="224" y="276"/>
                    <a:pt x="244" y="277"/>
                  </a:cubicBezTo>
                  <a:cubicBezTo>
                    <a:pt x="235" y="280"/>
                    <a:pt x="257" y="287"/>
                    <a:pt x="233" y="287"/>
                  </a:cubicBezTo>
                  <a:cubicBezTo>
                    <a:pt x="228" y="289"/>
                    <a:pt x="246" y="292"/>
                    <a:pt x="250" y="295"/>
                  </a:cubicBezTo>
                  <a:cubicBezTo>
                    <a:pt x="238" y="301"/>
                    <a:pt x="240" y="304"/>
                    <a:pt x="245" y="311"/>
                  </a:cubicBezTo>
                  <a:lnTo>
                    <a:pt x="247" y="309"/>
                  </a:lnTo>
                  <a:cubicBezTo>
                    <a:pt x="241" y="308"/>
                    <a:pt x="229" y="307"/>
                    <a:pt x="227" y="308"/>
                  </a:cubicBezTo>
                  <a:cubicBezTo>
                    <a:pt x="235" y="311"/>
                    <a:pt x="218" y="316"/>
                    <a:pt x="252" y="317"/>
                  </a:cubicBezTo>
                  <a:cubicBezTo>
                    <a:pt x="232" y="322"/>
                    <a:pt x="267" y="334"/>
                    <a:pt x="240" y="338"/>
                  </a:cubicBezTo>
                  <a:cubicBezTo>
                    <a:pt x="249" y="339"/>
                    <a:pt x="251" y="341"/>
                    <a:pt x="257" y="342"/>
                  </a:cubicBezTo>
                  <a:cubicBezTo>
                    <a:pt x="257" y="348"/>
                    <a:pt x="237" y="352"/>
                    <a:pt x="253" y="359"/>
                  </a:cubicBezTo>
                  <a:cubicBezTo>
                    <a:pt x="248" y="359"/>
                    <a:pt x="237" y="356"/>
                    <a:pt x="236" y="358"/>
                  </a:cubicBezTo>
                  <a:cubicBezTo>
                    <a:pt x="239" y="360"/>
                    <a:pt x="248" y="359"/>
                    <a:pt x="253" y="362"/>
                  </a:cubicBezTo>
                  <a:cubicBezTo>
                    <a:pt x="269" y="373"/>
                    <a:pt x="233" y="379"/>
                    <a:pt x="237" y="389"/>
                  </a:cubicBezTo>
                  <a:cubicBezTo>
                    <a:pt x="253" y="406"/>
                    <a:pt x="242" y="422"/>
                    <a:pt x="244" y="437"/>
                  </a:cubicBezTo>
                  <a:lnTo>
                    <a:pt x="237" y="436"/>
                  </a:lnTo>
                  <a:cubicBezTo>
                    <a:pt x="263" y="444"/>
                    <a:pt x="209" y="445"/>
                    <a:pt x="248" y="453"/>
                  </a:cubicBezTo>
                  <a:cubicBezTo>
                    <a:pt x="241" y="454"/>
                    <a:pt x="245" y="457"/>
                    <a:pt x="231" y="455"/>
                  </a:cubicBezTo>
                  <a:cubicBezTo>
                    <a:pt x="249" y="461"/>
                    <a:pt x="213" y="465"/>
                    <a:pt x="236" y="473"/>
                  </a:cubicBezTo>
                  <a:cubicBezTo>
                    <a:pt x="237" y="472"/>
                    <a:pt x="235" y="472"/>
                    <a:pt x="232" y="471"/>
                  </a:cubicBezTo>
                  <a:cubicBezTo>
                    <a:pt x="217" y="475"/>
                    <a:pt x="237" y="482"/>
                    <a:pt x="223" y="487"/>
                  </a:cubicBezTo>
                  <a:cubicBezTo>
                    <a:pt x="220" y="486"/>
                    <a:pt x="218" y="485"/>
                    <a:pt x="211" y="484"/>
                  </a:cubicBezTo>
                  <a:cubicBezTo>
                    <a:pt x="197" y="485"/>
                    <a:pt x="239" y="493"/>
                    <a:pt x="206" y="491"/>
                  </a:cubicBezTo>
                  <a:cubicBezTo>
                    <a:pt x="206" y="492"/>
                    <a:pt x="222" y="493"/>
                    <a:pt x="222" y="492"/>
                  </a:cubicBezTo>
                  <a:cubicBezTo>
                    <a:pt x="207" y="505"/>
                    <a:pt x="227" y="521"/>
                    <a:pt x="233" y="536"/>
                  </a:cubicBezTo>
                  <a:cubicBezTo>
                    <a:pt x="213" y="544"/>
                    <a:pt x="178" y="531"/>
                    <a:pt x="201" y="541"/>
                  </a:cubicBezTo>
                  <a:cubicBezTo>
                    <a:pt x="195" y="541"/>
                    <a:pt x="214" y="543"/>
                    <a:pt x="207" y="542"/>
                  </a:cubicBezTo>
                  <a:cubicBezTo>
                    <a:pt x="216" y="546"/>
                    <a:pt x="170" y="544"/>
                    <a:pt x="187" y="547"/>
                  </a:cubicBezTo>
                  <a:cubicBezTo>
                    <a:pt x="207" y="549"/>
                    <a:pt x="198" y="550"/>
                    <a:pt x="210" y="551"/>
                  </a:cubicBezTo>
                  <a:cubicBezTo>
                    <a:pt x="197" y="556"/>
                    <a:pt x="178" y="556"/>
                    <a:pt x="193" y="562"/>
                  </a:cubicBezTo>
                  <a:lnTo>
                    <a:pt x="183" y="561"/>
                  </a:lnTo>
                  <a:cubicBezTo>
                    <a:pt x="212" y="569"/>
                    <a:pt x="195" y="574"/>
                    <a:pt x="230" y="582"/>
                  </a:cubicBezTo>
                  <a:cubicBezTo>
                    <a:pt x="233" y="614"/>
                    <a:pt x="249" y="646"/>
                    <a:pt x="250" y="677"/>
                  </a:cubicBezTo>
                  <a:cubicBezTo>
                    <a:pt x="240" y="707"/>
                    <a:pt x="253" y="738"/>
                    <a:pt x="232" y="767"/>
                  </a:cubicBezTo>
                  <a:cubicBezTo>
                    <a:pt x="203" y="772"/>
                    <a:pt x="204" y="772"/>
                    <a:pt x="214" y="781"/>
                  </a:cubicBezTo>
                  <a:cubicBezTo>
                    <a:pt x="210" y="780"/>
                    <a:pt x="209" y="780"/>
                    <a:pt x="204" y="780"/>
                  </a:cubicBezTo>
                  <a:cubicBezTo>
                    <a:pt x="227" y="783"/>
                    <a:pt x="206" y="786"/>
                    <a:pt x="228" y="789"/>
                  </a:cubicBezTo>
                  <a:cubicBezTo>
                    <a:pt x="223" y="800"/>
                    <a:pt x="228" y="811"/>
                    <a:pt x="227" y="822"/>
                  </a:cubicBezTo>
                  <a:cubicBezTo>
                    <a:pt x="225" y="820"/>
                    <a:pt x="206" y="817"/>
                    <a:pt x="207" y="820"/>
                  </a:cubicBezTo>
                  <a:lnTo>
                    <a:pt x="222" y="824"/>
                  </a:lnTo>
                  <a:lnTo>
                    <a:pt x="215" y="823"/>
                  </a:lnTo>
                  <a:cubicBezTo>
                    <a:pt x="218" y="825"/>
                    <a:pt x="230" y="828"/>
                    <a:pt x="237" y="827"/>
                  </a:cubicBezTo>
                  <a:cubicBezTo>
                    <a:pt x="254" y="858"/>
                    <a:pt x="205" y="883"/>
                    <a:pt x="208" y="912"/>
                  </a:cubicBezTo>
                  <a:cubicBezTo>
                    <a:pt x="198" y="918"/>
                    <a:pt x="206" y="929"/>
                    <a:pt x="210" y="936"/>
                  </a:cubicBezTo>
                  <a:cubicBezTo>
                    <a:pt x="177" y="955"/>
                    <a:pt x="150" y="973"/>
                    <a:pt x="169" y="997"/>
                  </a:cubicBezTo>
                  <a:cubicBezTo>
                    <a:pt x="169" y="997"/>
                    <a:pt x="110" y="989"/>
                    <a:pt x="98" y="978"/>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038">
              <a:extLst>
                <a:ext uri="{FF2B5EF4-FFF2-40B4-BE49-F238E27FC236}">
                  <a16:creationId xmlns:a16="http://schemas.microsoft.com/office/drawing/2014/main" id="{6C00C0E8-3645-6D4F-6264-5786B70F877F}"/>
                </a:ext>
              </a:extLst>
            </p:cNvPr>
            <p:cNvSpPr>
              <a:spLocks/>
            </p:cNvSpPr>
            <p:nvPr/>
          </p:nvSpPr>
          <p:spPr bwMode="auto">
            <a:xfrm>
              <a:off x="5353050" y="2270125"/>
              <a:ext cx="11113" cy="1588"/>
            </a:xfrm>
            <a:custGeom>
              <a:avLst/>
              <a:gdLst>
                <a:gd name="T0" fmla="*/ 33 w 33"/>
                <a:gd name="T1" fmla="*/ 2 h 4"/>
                <a:gd name="T2" fmla="*/ 0 w 33"/>
                <a:gd name="T3" fmla="*/ 0 h 4"/>
                <a:gd name="T4" fmla="*/ 33 w 33"/>
                <a:gd name="T5" fmla="*/ 2 h 4"/>
              </a:gdLst>
              <a:ahLst/>
              <a:cxnLst>
                <a:cxn ang="0">
                  <a:pos x="T0" y="T1"/>
                </a:cxn>
                <a:cxn ang="0">
                  <a:pos x="T2" y="T3"/>
                </a:cxn>
                <a:cxn ang="0">
                  <a:pos x="T4" y="T5"/>
                </a:cxn>
              </a:cxnLst>
              <a:rect l="0" t="0" r="r" b="b"/>
              <a:pathLst>
                <a:path w="33" h="4">
                  <a:moveTo>
                    <a:pt x="33" y="2"/>
                  </a:moveTo>
                  <a:cubicBezTo>
                    <a:pt x="21" y="2"/>
                    <a:pt x="15" y="4"/>
                    <a:pt x="0" y="0"/>
                  </a:cubicBezTo>
                  <a:cubicBezTo>
                    <a:pt x="10" y="1"/>
                    <a:pt x="22" y="1"/>
                    <a:pt x="33"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039">
              <a:extLst>
                <a:ext uri="{FF2B5EF4-FFF2-40B4-BE49-F238E27FC236}">
                  <a16:creationId xmlns:a16="http://schemas.microsoft.com/office/drawing/2014/main" id="{FB28B3C2-4AC7-8B31-881A-DB2D5BC0C890}"/>
                </a:ext>
              </a:extLst>
            </p:cNvPr>
            <p:cNvSpPr>
              <a:spLocks/>
            </p:cNvSpPr>
            <p:nvPr/>
          </p:nvSpPr>
          <p:spPr bwMode="auto">
            <a:xfrm>
              <a:off x="5314950" y="2289175"/>
              <a:ext cx="7938" cy="0"/>
            </a:xfrm>
            <a:custGeom>
              <a:avLst/>
              <a:gdLst>
                <a:gd name="T0" fmla="*/ 17 w 20"/>
                <a:gd name="T1" fmla="*/ 2 h 2"/>
                <a:gd name="T2" fmla="*/ 10 w 20"/>
                <a:gd name="T3" fmla="*/ 2 h 2"/>
                <a:gd name="T4" fmla="*/ 6 w 20"/>
                <a:gd name="T5" fmla="*/ 0 h 2"/>
                <a:gd name="T6" fmla="*/ 17 w 20"/>
                <a:gd name="T7" fmla="*/ 2 h 2"/>
              </a:gdLst>
              <a:ahLst/>
              <a:cxnLst>
                <a:cxn ang="0">
                  <a:pos x="T0" y="T1"/>
                </a:cxn>
                <a:cxn ang="0">
                  <a:pos x="T2" y="T3"/>
                </a:cxn>
                <a:cxn ang="0">
                  <a:pos x="T4" y="T5"/>
                </a:cxn>
                <a:cxn ang="0">
                  <a:pos x="T6" y="T7"/>
                </a:cxn>
              </a:cxnLst>
              <a:rect l="0" t="0" r="r" b="b"/>
              <a:pathLst>
                <a:path w="20" h="2">
                  <a:moveTo>
                    <a:pt x="17" y="2"/>
                  </a:moveTo>
                  <a:cubicBezTo>
                    <a:pt x="20" y="2"/>
                    <a:pt x="12" y="2"/>
                    <a:pt x="10" y="2"/>
                  </a:cubicBezTo>
                  <a:cubicBezTo>
                    <a:pt x="10" y="1"/>
                    <a:pt x="0" y="0"/>
                    <a:pt x="6" y="0"/>
                  </a:cubicBezTo>
                  <a:cubicBezTo>
                    <a:pt x="7" y="0"/>
                    <a:pt x="12" y="1"/>
                    <a:pt x="17"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040">
              <a:extLst>
                <a:ext uri="{FF2B5EF4-FFF2-40B4-BE49-F238E27FC236}">
                  <a16:creationId xmlns:a16="http://schemas.microsoft.com/office/drawing/2014/main" id="{E625BB79-83CE-EDD1-C7ED-DB4FB61EB4D0}"/>
                </a:ext>
              </a:extLst>
            </p:cNvPr>
            <p:cNvSpPr>
              <a:spLocks/>
            </p:cNvSpPr>
            <p:nvPr/>
          </p:nvSpPr>
          <p:spPr bwMode="auto">
            <a:xfrm>
              <a:off x="5311775" y="2292350"/>
              <a:ext cx="6350" cy="3175"/>
            </a:xfrm>
            <a:custGeom>
              <a:avLst/>
              <a:gdLst>
                <a:gd name="T0" fmla="*/ 18 w 18"/>
                <a:gd name="T1" fmla="*/ 9 h 9"/>
                <a:gd name="T2" fmla="*/ 0 w 18"/>
                <a:gd name="T3" fmla="*/ 0 h 9"/>
                <a:gd name="T4" fmla="*/ 18 w 18"/>
                <a:gd name="T5" fmla="*/ 9 h 9"/>
              </a:gdLst>
              <a:ahLst/>
              <a:cxnLst>
                <a:cxn ang="0">
                  <a:pos x="T0" y="T1"/>
                </a:cxn>
                <a:cxn ang="0">
                  <a:pos x="T2" y="T3"/>
                </a:cxn>
                <a:cxn ang="0">
                  <a:pos x="T4" y="T5"/>
                </a:cxn>
              </a:cxnLst>
              <a:rect l="0" t="0" r="r" b="b"/>
              <a:pathLst>
                <a:path w="18" h="9">
                  <a:moveTo>
                    <a:pt x="18" y="9"/>
                  </a:moveTo>
                  <a:cubicBezTo>
                    <a:pt x="8" y="7"/>
                    <a:pt x="1" y="3"/>
                    <a:pt x="0" y="0"/>
                  </a:cubicBezTo>
                  <a:lnTo>
                    <a:pt x="18" y="9"/>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41">
              <a:extLst>
                <a:ext uri="{FF2B5EF4-FFF2-40B4-BE49-F238E27FC236}">
                  <a16:creationId xmlns:a16="http://schemas.microsoft.com/office/drawing/2014/main" id="{BD7D6BDF-0262-F122-A778-46AC836960D9}"/>
                </a:ext>
              </a:extLst>
            </p:cNvPr>
            <p:cNvSpPr>
              <a:spLocks/>
            </p:cNvSpPr>
            <p:nvPr/>
          </p:nvSpPr>
          <p:spPr bwMode="auto">
            <a:xfrm>
              <a:off x="5299075" y="2298700"/>
              <a:ext cx="4763" cy="1588"/>
            </a:xfrm>
            <a:custGeom>
              <a:avLst/>
              <a:gdLst>
                <a:gd name="T0" fmla="*/ 14 w 14"/>
                <a:gd name="T1" fmla="*/ 2 h 2"/>
                <a:gd name="T2" fmla="*/ 1 w 14"/>
                <a:gd name="T3" fmla="*/ 0 h 2"/>
                <a:gd name="T4" fmla="*/ 14 w 14"/>
                <a:gd name="T5" fmla="*/ 2 h 2"/>
              </a:gdLst>
              <a:ahLst/>
              <a:cxnLst>
                <a:cxn ang="0">
                  <a:pos x="T0" y="T1"/>
                </a:cxn>
                <a:cxn ang="0">
                  <a:pos x="T2" y="T3"/>
                </a:cxn>
                <a:cxn ang="0">
                  <a:pos x="T4" y="T5"/>
                </a:cxn>
              </a:cxnLst>
              <a:rect l="0" t="0" r="r" b="b"/>
              <a:pathLst>
                <a:path w="14" h="2">
                  <a:moveTo>
                    <a:pt x="14" y="2"/>
                  </a:moveTo>
                  <a:cubicBezTo>
                    <a:pt x="5" y="2"/>
                    <a:pt x="0" y="1"/>
                    <a:pt x="1" y="0"/>
                  </a:cubicBezTo>
                  <a:cubicBezTo>
                    <a:pt x="6" y="0"/>
                    <a:pt x="9" y="1"/>
                    <a:pt x="14"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042">
              <a:extLst>
                <a:ext uri="{FF2B5EF4-FFF2-40B4-BE49-F238E27FC236}">
                  <a16:creationId xmlns:a16="http://schemas.microsoft.com/office/drawing/2014/main" id="{EF54CB8C-3153-9DA8-2F79-BC16AB10DDB2}"/>
                </a:ext>
              </a:extLst>
            </p:cNvPr>
            <p:cNvSpPr>
              <a:spLocks/>
            </p:cNvSpPr>
            <p:nvPr/>
          </p:nvSpPr>
          <p:spPr bwMode="auto">
            <a:xfrm>
              <a:off x="5305425" y="2300288"/>
              <a:ext cx="6350" cy="1588"/>
            </a:xfrm>
            <a:custGeom>
              <a:avLst/>
              <a:gdLst>
                <a:gd name="T0" fmla="*/ 17 w 17"/>
                <a:gd name="T1" fmla="*/ 2 h 4"/>
                <a:gd name="T2" fmla="*/ 5 w 17"/>
                <a:gd name="T3" fmla="*/ 4 h 4"/>
                <a:gd name="T4" fmla="*/ 17 w 17"/>
                <a:gd name="T5" fmla="*/ 2 h 4"/>
              </a:gdLst>
              <a:ahLst/>
              <a:cxnLst>
                <a:cxn ang="0">
                  <a:pos x="T0" y="T1"/>
                </a:cxn>
                <a:cxn ang="0">
                  <a:pos x="T2" y="T3"/>
                </a:cxn>
                <a:cxn ang="0">
                  <a:pos x="T4" y="T5"/>
                </a:cxn>
              </a:cxnLst>
              <a:rect l="0" t="0" r="r" b="b"/>
              <a:pathLst>
                <a:path w="17" h="4">
                  <a:moveTo>
                    <a:pt x="17" y="2"/>
                  </a:moveTo>
                  <a:cubicBezTo>
                    <a:pt x="17" y="3"/>
                    <a:pt x="11" y="4"/>
                    <a:pt x="5" y="4"/>
                  </a:cubicBezTo>
                  <a:cubicBezTo>
                    <a:pt x="14" y="4"/>
                    <a:pt x="0" y="0"/>
                    <a:pt x="17"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043">
              <a:extLst>
                <a:ext uri="{FF2B5EF4-FFF2-40B4-BE49-F238E27FC236}">
                  <a16:creationId xmlns:a16="http://schemas.microsoft.com/office/drawing/2014/main" id="{042F8273-C3E3-E9DC-93A2-16D0275ED43C}"/>
                </a:ext>
              </a:extLst>
            </p:cNvPr>
            <p:cNvSpPr>
              <a:spLocks/>
            </p:cNvSpPr>
            <p:nvPr/>
          </p:nvSpPr>
          <p:spPr bwMode="auto">
            <a:xfrm>
              <a:off x="5295900" y="2311400"/>
              <a:ext cx="7938" cy="1588"/>
            </a:xfrm>
            <a:custGeom>
              <a:avLst/>
              <a:gdLst>
                <a:gd name="T0" fmla="*/ 15 w 24"/>
                <a:gd name="T1" fmla="*/ 3 h 6"/>
                <a:gd name="T2" fmla="*/ 12 w 24"/>
                <a:gd name="T3" fmla="*/ 6 h 6"/>
                <a:gd name="T4" fmla="*/ 15 w 24"/>
                <a:gd name="T5" fmla="*/ 3 h 6"/>
              </a:gdLst>
              <a:ahLst/>
              <a:cxnLst>
                <a:cxn ang="0">
                  <a:pos x="T0" y="T1"/>
                </a:cxn>
                <a:cxn ang="0">
                  <a:pos x="T2" y="T3"/>
                </a:cxn>
                <a:cxn ang="0">
                  <a:pos x="T4" y="T5"/>
                </a:cxn>
              </a:cxnLst>
              <a:rect l="0" t="0" r="r" b="b"/>
              <a:pathLst>
                <a:path w="24" h="6">
                  <a:moveTo>
                    <a:pt x="15" y="3"/>
                  </a:moveTo>
                  <a:cubicBezTo>
                    <a:pt x="16" y="3"/>
                    <a:pt x="24" y="6"/>
                    <a:pt x="12" y="6"/>
                  </a:cubicBezTo>
                  <a:cubicBezTo>
                    <a:pt x="20" y="6"/>
                    <a:pt x="0" y="0"/>
                    <a:pt x="15" y="3"/>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044">
              <a:extLst>
                <a:ext uri="{FF2B5EF4-FFF2-40B4-BE49-F238E27FC236}">
                  <a16:creationId xmlns:a16="http://schemas.microsoft.com/office/drawing/2014/main" id="{E9FE6984-0479-E507-9187-052EDF1808B6}"/>
                </a:ext>
              </a:extLst>
            </p:cNvPr>
            <p:cNvSpPr>
              <a:spLocks/>
            </p:cNvSpPr>
            <p:nvPr/>
          </p:nvSpPr>
          <p:spPr bwMode="auto">
            <a:xfrm>
              <a:off x="5300663" y="2317750"/>
              <a:ext cx="4763" cy="0"/>
            </a:xfrm>
            <a:custGeom>
              <a:avLst/>
              <a:gdLst>
                <a:gd name="T0" fmla="*/ 13 w 13"/>
                <a:gd name="T1" fmla="*/ 0 h 2"/>
                <a:gd name="T2" fmla="*/ 13 w 13"/>
                <a:gd name="T3" fmla="*/ 2 h 2"/>
                <a:gd name="T4" fmla="*/ 0 w 13"/>
                <a:gd name="T5" fmla="*/ 0 h 2"/>
                <a:gd name="T6" fmla="*/ 13 w 13"/>
                <a:gd name="T7" fmla="*/ 0 h 2"/>
              </a:gdLst>
              <a:ahLst/>
              <a:cxnLst>
                <a:cxn ang="0">
                  <a:pos x="T0" y="T1"/>
                </a:cxn>
                <a:cxn ang="0">
                  <a:pos x="T2" y="T3"/>
                </a:cxn>
                <a:cxn ang="0">
                  <a:pos x="T4" y="T5"/>
                </a:cxn>
                <a:cxn ang="0">
                  <a:pos x="T6" y="T7"/>
                </a:cxn>
              </a:cxnLst>
              <a:rect l="0" t="0" r="r" b="b"/>
              <a:pathLst>
                <a:path w="13" h="2">
                  <a:moveTo>
                    <a:pt x="13" y="0"/>
                  </a:moveTo>
                  <a:cubicBezTo>
                    <a:pt x="12" y="1"/>
                    <a:pt x="10" y="1"/>
                    <a:pt x="13" y="2"/>
                  </a:cubicBezTo>
                  <a:cubicBezTo>
                    <a:pt x="8" y="2"/>
                    <a:pt x="1" y="1"/>
                    <a:pt x="0" y="0"/>
                  </a:cubicBezTo>
                  <a:lnTo>
                    <a:pt x="13"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045">
              <a:extLst>
                <a:ext uri="{FF2B5EF4-FFF2-40B4-BE49-F238E27FC236}">
                  <a16:creationId xmlns:a16="http://schemas.microsoft.com/office/drawing/2014/main" id="{4F7F405A-90A8-1D8D-C7A0-BB187AB5C852}"/>
                </a:ext>
              </a:extLst>
            </p:cNvPr>
            <p:cNvSpPr>
              <a:spLocks/>
            </p:cNvSpPr>
            <p:nvPr/>
          </p:nvSpPr>
          <p:spPr bwMode="auto">
            <a:xfrm>
              <a:off x="5307013" y="2420938"/>
              <a:ext cx="3175" cy="0"/>
            </a:xfrm>
            <a:custGeom>
              <a:avLst/>
              <a:gdLst>
                <a:gd name="T0" fmla="*/ 5 w 10"/>
                <a:gd name="T1" fmla="*/ 2 h 2"/>
                <a:gd name="T2" fmla="*/ 0 w 10"/>
                <a:gd name="T3" fmla="*/ 0 h 2"/>
                <a:gd name="T4" fmla="*/ 10 w 10"/>
                <a:gd name="T5" fmla="*/ 1 h 2"/>
                <a:gd name="T6" fmla="*/ 5 w 10"/>
                <a:gd name="T7" fmla="*/ 2 h 2"/>
              </a:gdLst>
              <a:ahLst/>
              <a:cxnLst>
                <a:cxn ang="0">
                  <a:pos x="T0" y="T1"/>
                </a:cxn>
                <a:cxn ang="0">
                  <a:pos x="T2" y="T3"/>
                </a:cxn>
                <a:cxn ang="0">
                  <a:pos x="T4" y="T5"/>
                </a:cxn>
                <a:cxn ang="0">
                  <a:pos x="T6" y="T7"/>
                </a:cxn>
              </a:cxnLst>
              <a:rect l="0" t="0" r="r" b="b"/>
              <a:pathLst>
                <a:path w="10" h="2">
                  <a:moveTo>
                    <a:pt x="5" y="2"/>
                  </a:moveTo>
                  <a:lnTo>
                    <a:pt x="0" y="0"/>
                  </a:lnTo>
                  <a:lnTo>
                    <a:pt x="10" y="1"/>
                  </a:lnTo>
                  <a:lnTo>
                    <a:pt x="5" y="2"/>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46">
              <a:extLst>
                <a:ext uri="{FF2B5EF4-FFF2-40B4-BE49-F238E27FC236}">
                  <a16:creationId xmlns:a16="http://schemas.microsoft.com/office/drawing/2014/main" id="{86C233B1-6AB5-6176-0545-C083D82ED68E}"/>
                </a:ext>
              </a:extLst>
            </p:cNvPr>
            <p:cNvSpPr>
              <a:spLocks/>
            </p:cNvSpPr>
            <p:nvPr/>
          </p:nvSpPr>
          <p:spPr bwMode="auto">
            <a:xfrm>
              <a:off x="5300663" y="2465388"/>
              <a:ext cx="6350" cy="1588"/>
            </a:xfrm>
            <a:custGeom>
              <a:avLst/>
              <a:gdLst>
                <a:gd name="T0" fmla="*/ 12 w 18"/>
                <a:gd name="T1" fmla="*/ 1 h 4"/>
                <a:gd name="T2" fmla="*/ 1 w 18"/>
                <a:gd name="T3" fmla="*/ 2 h 4"/>
                <a:gd name="T4" fmla="*/ 12 w 18"/>
                <a:gd name="T5" fmla="*/ 1 h 4"/>
              </a:gdLst>
              <a:ahLst/>
              <a:cxnLst>
                <a:cxn ang="0">
                  <a:pos x="T0" y="T1"/>
                </a:cxn>
                <a:cxn ang="0">
                  <a:pos x="T2" y="T3"/>
                </a:cxn>
                <a:cxn ang="0">
                  <a:pos x="T4" y="T5"/>
                </a:cxn>
              </a:cxnLst>
              <a:rect l="0" t="0" r="r" b="b"/>
              <a:pathLst>
                <a:path w="18" h="4">
                  <a:moveTo>
                    <a:pt x="12" y="1"/>
                  </a:moveTo>
                  <a:cubicBezTo>
                    <a:pt x="18" y="4"/>
                    <a:pt x="2" y="2"/>
                    <a:pt x="1" y="2"/>
                  </a:cubicBezTo>
                  <a:cubicBezTo>
                    <a:pt x="0" y="0"/>
                    <a:pt x="13" y="4"/>
                    <a:pt x="12" y="1"/>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047">
              <a:extLst>
                <a:ext uri="{FF2B5EF4-FFF2-40B4-BE49-F238E27FC236}">
                  <a16:creationId xmlns:a16="http://schemas.microsoft.com/office/drawing/2014/main" id="{47ABEA6B-2BBB-9B52-7211-B7478C4FE650}"/>
                </a:ext>
              </a:extLst>
            </p:cNvPr>
            <p:cNvSpPr>
              <a:spLocks/>
            </p:cNvSpPr>
            <p:nvPr/>
          </p:nvSpPr>
          <p:spPr bwMode="auto">
            <a:xfrm>
              <a:off x="5319713" y="2492375"/>
              <a:ext cx="7938" cy="0"/>
            </a:xfrm>
            <a:custGeom>
              <a:avLst/>
              <a:gdLst>
                <a:gd name="T0" fmla="*/ 0 w 21"/>
                <a:gd name="T1" fmla="*/ 1 h 3"/>
                <a:gd name="T2" fmla="*/ 0 w 21"/>
                <a:gd name="T3" fmla="*/ 0 h 3"/>
                <a:gd name="T4" fmla="*/ 21 w 21"/>
                <a:gd name="T5" fmla="*/ 3 h 3"/>
                <a:gd name="T6" fmla="*/ 0 w 21"/>
                <a:gd name="T7" fmla="*/ 1 h 3"/>
              </a:gdLst>
              <a:ahLst/>
              <a:cxnLst>
                <a:cxn ang="0">
                  <a:pos x="T0" y="T1"/>
                </a:cxn>
                <a:cxn ang="0">
                  <a:pos x="T2" y="T3"/>
                </a:cxn>
                <a:cxn ang="0">
                  <a:pos x="T4" y="T5"/>
                </a:cxn>
                <a:cxn ang="0">
                  <a:pos x="T6" y="T7"/>
                </a:cxn>
              </a:cxnLst>
              <a:rect l="0" t="0" r="r" b="b"/>
              <a:pathLst>
                <a:path w="21" h="3">
                  <a:moveTo>
                    <a:pt x="0" y="1"/>
                  </a:moveTo>
                  <a:lnTo>
                    <a:pt x="0" y="0"/>
                  </a:lnTo>
                  <a:lnTo>
                    <a:pt x="21" y="3"/>
                  </a:lnTo>
                  <a:lnTo>
                    <a:pt x="0" y="1"/>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048">
              <a:extLst>
                <a:ext uri="{FF2B5EF4-FFF2-40B4-BE49-F238E27FC236}">
                  <a16:creationId xmlns:a16="http://schemas.microsoft.com/office/drawing/2014/main" id="{73A0DA29-2DD8-31BD-F92A-A51EB96773F2}"/>
                </a:ext>
              </a:extLst>
            </p:cNvPr>
            <p:cNvSpPr>
              <a:spLocks/>
            </p:cNvSpPr>
            <p:nvPr/>
          </p:nvSpPr>
          <p:spPr bwMode="auto">
            <a:xfrm>
              <a:off x="5776913" y="2700338"/>
              <a:ext cx="6350" cy="4763"/>
            </a:xfrm>
            <a:custGeom>
              <a:avLst/>
              <a:gdLst>
                <a:gd name="T0" fmla="*/ 5 w 19"/>
                <a:gd name="T1" fmla="*/ 4 h 16"/>
                <a:gd name="T2" fmla="*/ 9 w 19"/>
                <a:gd name="T3" fmla="*/ 11 h 16"/>
                <a:gd name="T4" fmla="*/ 5 w 19"/>
                <a:gd name="T5" fmla="*/ 4 h 16"/>
              </a:gdLst>
              <a:ahLst/>
              <a:cxnLst>
                <a:cxn ang="0">
                  <a:pos x="T0" y="T1"/>
                </a:cxn>
                <a:cxn ang="0">
                  <a:pos x="T2" y="T3"/>
                </a:cxn>
                <a:cxn ang="0">
                  <a:pos x="T4" y="T5"/>
                </a:cxn>
              </a:cxnLst>
              <a:rect l="0" t="0" r="r" b="b"/>
              <a:pathLst>
                <a:path w="19" h="16">
                  <a:moveTo>
                    <a:pt x="5" y="4"/>
                  </a:moveTo>
                  <a:cubicBezTo>
                    <a:pt x="6" y="10"/>
                    <a:pt x="19" y="16"/>
                    <a:pt x="9" y="11"/>
                  </a:cubicBezTo>
                  <a:cubicBezTo>
                    <a:pt x="3" y="5"/>
                    <a:pt x="0" y="0"/>
                    <a:pt x="5"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049">
              <a:extLst>
                <a:ext uri="{FF2B5EF4-FFF2-40B4-BE49-F238E27FC236}">
                  <a16:creationId xmlns:a16="http://schemas.microsoft.com/office/drawing/2014/main" id="{C787CAA4-3616-EAED-25A7-08859A25F189}"/>
                </a:ext>
              </a:extLst>
            </p:cNvPr>
            <p:cNvSpPr>
              <a:spLocks/>
            </p:cNvSpPr>
            <p:nvPr/>
          </p:nvSpPr>
          <p:spPr bwMode="auto">
            <a:xfrm>
              <a:off x="5783263" y="2455863"/>
              <a:ext cx="255588" cy="268288"/>
            </a:xfrm>
            <a:custGeom>
              <a:avLst/>
              <a:gdLst>
                <a:gd name="T0" fmla="*/ 648 w 745"/>
                <a:gd name="T1" fmla="*/ 133 h 781"/>
                <a:gd name="T2" fmla="*/ 630 w 745"/>
                <a:gd name="T3" fmla="*/ 156 h 781"/>
                <a:gd name="T4" fmla="*/ 621 w 745"/>
                <a:gd name="T5" fmla="*/ 233 h 781"/>
                <a:gd name="T6" fmla="*/ 604 w 745"/>
                <a:gd name="T7" fmla="*/ 245 h 781"/>
                <a:gd name="T8" fmla="*/ 545 w 745"/>
                <a:gd name="T9" fmla="*/ 275 h 781"/>
                <a:gd name="T10" fmla="*/ 529 w 745"/>
                <a:gd name="T11" fmla="*/ 288 h 781"/>
                <a:gd name="T12" fmla="*/ 519 w 745"/>
                <a:gd name="T13" fmla="*/ 329 h 781"/>
                <a:gd name="T14" fmla="*/ 491 w 745"/>
                <a:gd name="T15" fmla="*/ 343 h 781"/>
                <a:gd name="T16" fmla="*/ 468 w 745"/>
                <a:gd name="T17" fmla="*/ 344 h 781"/>
                <a:gd name="T18" fmla="*/ 474 w 745"/>
                <a:gd name="T19" fmla="*/ 372 h 781"/>
                <a:gd name="T20" fmla="*/ 466 w 745"/>
                <a:gd name="T21" fmla="*/ 415 h 781"/>
                <a:gd name="T22" fmla="*/ 450 w 745"/>
                <a:gd name="T23" fmla="*/ 427 h 781"/>
                <a:gd name="T24" fmla="*/ 449 w 745"/>
                <a:gd name="T25" fmla="*/ 456 h 781"/>
                <a:gd name="T26" fmla="*/ 419 w 745"/>
                <a:gd name="T27" fmla="*/ 462 h 781"/>
                <a:gd name="T28" fmla="*/ 402 w 745"/>
                <a:gd name="T29" fmla="*/ 487 h 781"/>
                <a:gd name="T30" fmla="*/ 365 w 745"/>
                <a:gd name="T31" fmla="*/ 499 h 781"/>
                <a:gd name="T32" fmla="*/ 364 w 745"/>
                <a:gd name="T33" fmla="*/ 520 h 781"/>
                <a:gd name="T34" fmla="*/ 340 w 745"/>
                <a:gd name="T35" fmla="*/ 516 h 781"/>
                <a:gd name="T36" fmla="*/ 344 w 745"/>
                <a:gd name="T37" fmla="*/ 539 h 781"/>
                <a:gd name="T38" fmla="*/ 341 w 745"/>
                <a:gd name="T39" fmla="*/ 545 h 781"/>
                <a:gd name="T40" fmla="*/ 333 w 745"/>
                <a:gd name="T41" fmla="*/ 561 h 781"/>
                <a:gd name="T42" fmla="*/ 298 w 745"/>
                <a:gd name="T43" fmla="*/ 596 h 781"/>
                <a:gd name="T44" fmla="*/ 285 w 745"/>
                <a:gd name="T45" fmla="*/ 611 h 781"/>
                <a:gd name="T46" fmla="*/ 272 w 745"/>
                <a:gd name="T47" fmla="*/ 622 h 781"/>
                <a:gd name="T48" fmla="*/ 240 w 745"/>
                <a:gd name="T49" fmla="*/ 648 h 781"/>
                <a:gd name="T50" fmla="*/ 198 w 745"/>
                <a:gd name="T51" fmla="*/ 615 h 781"/>
                <a:gd name="T52" fmla="*/ 222 w 745"/>
                <a:gd name="T53" fmla="*/ 663 h 781"/>
                <a:gd name="T54" fmla="*/ 247 w 745"/>
                <a:gd name="T55" fmla="*/ 709 h 781"/>
                <a:gd name="T56" fmla="*/ 221 w 745"/>
                <a:gd name="T57" fmla="*/ 709 h 781"/>
                <a:gd name="T58" fmla="*/ 234 w 745"/>
                <a:gd name="T59" fmla="*/ 732 h 781"/>
                <a:gd name="T60" fmla="*/ 215 w 745"/>
                <a:gd name="T61" fmla="*/ 723 h 781"/>
                <a:gd name="T62" fmla="*/ 172 w 745"/>
                <a:gd name="T63" fmla="*/ 698 h 781"/>
                <a:gd name="T64" fmla="*/ 191 w 745"/>
                <a:gd name="T65" fmla="*/ 742 h 781"/>
                <a:gd name="T66" fmla="*/ 171 w 745"/>
                <a:gd name="T67" fmla="*/ 731 h 781"/>
                <a:gd name="T68" fmla="*/ 180 w 745"/>
                <a:gd name="T69" fmla="*/ 762 h 781"/>
                <a:gd name="T70" fmla="*/ 169 w 745"/>
                <a:gd name="T71" fmla="*/ 771 h 781"/>
                <a:gd name="T72" fmla="*/ 130 w 745"/>
                <a:gd name="T73" fmla="*/ 719 h 781"/>
                <a:gd name="T74" fmla="*/ 140 w 745"/>
                <a:gd name="T75" fmla="*/ 768 h 781"/>
                <a:gd name="T76" fmla="*/ 56 w 745"/>
                <a:gd name="T77" fmla="*/ 729 h 781"/>
                <a:gd name="T78" fmla="*/ 39 w 745"/>
                <a:gd name="T79" fmla="*/ 726 h 781"/>
                <a:gd name="T80" fmla="*/ 23 w 745"/>
                <a:gd name="T81" fmla="*/ 745 h 781"/>
                <a:gd name="T82" fmla="*/ 6 w 745"/>
                <a:gd name="T83" fmla="*/ 712 h 781"/>
                <a:gd name="T84" fmla="*/ 43 w 745"/>
                <a:gd name="T85" fmla="*/ 720 h 781"/>
                <a:gd name="T86" fmla="*/ 36 w 745"/>
                <a:gd name="T87" fmla="*/ 649 h 781"/>
                <a:gd name="T88" fmla="*/ 69 w 745"/>
                <a:gd name="T89" fmla="*/ 583 h 781"/>
                <a:gd name="T90" fmla="*/ 113 w 745"/>
                <a:gd name="T91" fmla="*/ 516 h 781"/>
                <a:gd name="T92" fmla="*/ 151 w 745"/>
                <a:gd name="T93" fmla="*/ 466 h 781"/>
                <a:gd name="T94" fmla="*/ 177 w 745"/>
                <a:gd name="T95" fmla="*/ 426 h 781"/>
                <a:gd name="T96" fmla="*/ 254 w 745"/>
                <a:gd name="T97" fmla="*/ 370 h 781"/>
                <a:gd name="T98" fmla="*/ 306 w 745"/>
                <a:gd name="T99" fmla="*/ 352 h 781"/>
                <a:gd name="T100" fmla="*/ 365 w 745"/>
                <a:gd name="T101" fmla="*/ 321 h 781"/>
                <a:gd name="T102" fmla="*/ 478 w 745"/>
                <a:gd name="T103" fmla="*/ 128 h 781"/>
                <a:gd name="T104" fmla="*/ 523 w 745"/>
                <a:gd name="T105" fmla="*/ 93 h 781"/>
                <a:gd name="T106" fmla="*/ 718 w 745"/>
                <a:gd name="T107" fmla="*/ 62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5" h="781">
                  <a:moveTo>
                    <a:pt x="718" y="62"/>
                  </a:moveTo>
                  <a:cubicBezTo>
                    <a:pt x="745" y="109"/>
                    <a:pt x="697" y="80"/>
                    <a:pt x="711" y="114"/>
                  </a:cubicBezTo>
                  <a:cubicBezTo>
                    <a:pt x="711" y="116"/>
                    <a:pt x="691" y="92"/>
                    <a:pt x="694" y="99"/>
                  </a:cubicBezTo>
                  <a:cubicBezTo>
                    <a:pt x="713" y="138"/>
                    <a:pt x="681" y="133"/>
                    <a:pt x="648" y="120"/>
                  </a:cubicBezTo>
                  <a:lnTo>
                    <a:pt x="643" y="113"/>
                  </a:lnTo>
                  <a:cubicBezTo>
                    <a:pt x="637" y="111"/>
                    <a:pt x="653" y="133"/>
                    <a:pt x="648" y="133"/>
                  </a:cubicBezTo>
                  <a:cubicBezTo>
                    <a:pt x="645" y="129"/>
                    <a:pt x="644" y="126"/>
                    <a:pt x="638" y="121"/>
                  </a:cubicBezTo>
                  <a:cubicBezTo>
                    <a:pt x="649" y="134"/>
                    <a:pt x="639" y="131"/>
                    <a:pt x="647" y="141"/>
                  </a:cubicBezTo>
                  <a:cubicBezTo>
                    <a:pt x="641" y="137"/>
                    <a:pt x="633" y="127"/>
                    <a:pt x="626" y="122"/>
                  </a:cubicBezTo>
                  <a:lnTo>
                    <a:pt x="638" y="138"/>
                  </a:lnTo>
                  <a:cubicBezTo>
                    <a:pt x="665" y="174"/>
                    <a:pt x="627" y="143"/>
                    <a:pt x="638" y="165"/>
                  </a:cubicBezTo>
                  <a:lnTo>
                    <a:pt x="630" y="156"/>
                  </a:lnTo>
                  <a:cubicBezTo>
                    <a:pt x="641" y="183"/>
                    <a:pt x="627" y="188"/>
                    <a:pt x="625" y="204"/>
                  </a:cubicBezTo>
                  <a:cubicBezTo>
                    <a:pt x="621" y="199"/>
                    <a:pt x="613" y="189"/>
                    <a:pt x="608" y="184"/>
                  </a:cubicBezTo>
                  <a:cubicBezTo>
                    <a:pt x="621" y="199"/>
                    <a:pt x="621" y="206"/>
                    <a:pt x="621" y="211"/>
                  </a:cubicBezTo>
                  <a:cubicBezTo>
                    <a:pt x="607" y="197"/>
                    <a:pt x="630" y="228"/>
                    <a:pt x="620" y="222"/>
                  </a:cubicBezTo>
                  <a:lnTo>
                    <a:pt x="617" y="219"/>
                  </a:lnTo>
                  <a:cubicBezTo>
                    <a:pt x="629" y="236"/>
                    <a:pt x="605" y="212"/>
                    <a:pt x="621" y="233"/>
                  </a:cubicBezTo>
                  <a:lnTo>
                    <a:pt x="609" y="222"/>
                  </a:lnTo>
                  <a:cubicBezTo>
                    <a:pt x="628" y="244"/>
                    <a:pt x="596" y="214"/>
                    <a:pt x="604" y="226"/>
                  </a:cubicBezTo>
                  <a:lnTo>
                    <a:pt x="608" y="231"/>
                  </a:lnTo>
                  <a:cubicBezTo>
                    <a:pt x="611" y="237"/>
                    <a:pt x="601" y="227"/>
                    <a:pt x="602" y="232"/>
                  </a:cubicBezTo>
                  <a:lnTo>
                    <a:pt x="600" y="230"/>
                  </a:lnTo>
                  <a:cubicBezTo>
                    <a:pt x="602" y="239"/>
                    <a:pt x="589" y="229"/>
                    <a:pt x="604" y="245"/>
                  </a:cubicBezTo>
                  <a:cubicBezTo>
                    <a:pt x="591" y="233"/>
                    <a:pt x="602" y="236"/>
                    <a:pt x="582" y="218"/>
                  </a:cubicBezTo>
                  <a:cubicBezTo>
                    <a:pt x="587" y="246"/>
                    <a:pt x="572" y="253"/>
                    <a:pt x="561" y="264"/>
                  </a:cubicBezTo>
                  <a:cubicBezTo>
                    <a:pt x="553" y="259"/>
                    <a:pt x="550" y="258"/>
                    <a:pt x="544" y="252"/>
                  </a:cubicBezTo>
                  <a:cubicBezTo>
                    <a:pt x="546" y="256"/>
                    <a:pt x="543" y="259"/>
                    <a:pt x="550" y="268"/>
                  </a:cubicBezTo>
                  <a:cubicBezTo>
                    <a:pt x="550" y="267"/>
                    <a:pt x="541" y="260"/>
                    <a:pt x="540" y="260"/>
                  </a:cubicBezTo>
                  <a:cubicBezTo>
                    <a:pt x="532" y="256"/>
                    <a:pt x="554" y="280"/>
                    <a:pt x="545" y="275"/>
                  </a:cubicBezTo>
                  <a:cubicBezTo>
                    <a:pt x="542" y="270"/>
                    <a:pt x="537" y="264"/>
                    <a:pt x="531" y="258"/>
                  </a:cubicBezTo>
                  <a:cubicBezTo>
                    <a:pt x="541" y="273"/>
                    <a:pt x="537" y="273"/>
                    <a:pt x="538" y="280"/>
                  </a:cubicBezTo>
                  <a:cubicBezTo>
                    <a:pt x="536" y="276"/>
                    <a:pt x="535" y="274"/>
                    <a:pt x="530" y="269"/>
                  </a:cubicBezTo>
                  <a:cubicBezTo>
                    <a:pt x="541" y="286"/>
                    <a:pt x="523" y="270"/>
                    <a:pt x="529" y="282"/>
                  </a:cubicBezTo>
                  <a:lnTo>
                    <a:pt x="521" y="271"/>
                  </a:lnTo>
                  <a:cubicBezTo>
                    <a:pt x="507" y="263"/>
                    <a:pt x="538" y="292"/>
                    <a:pt x="529" y="288"/>
                  </a:cubicBezTo>
                  <a:cubicBezTo>
                    <a:pt x="527" y="284"/>
                    <a:pt x="523" y="281"/>
                    <a:pt x="520" y="277"/>
                  </a:cubicBezTo>
                  <a:cubicBezTo>
                    <a:pt x="533" y="297"/>
                    <a:pt x="523" y="296"/>
                    <a:pt x="525" y="304"/>
                  </a:cubicBezTo>
                  <a:cubicBezTo>
                    <a:pt x="524" y="303"/>
                    <a:pt x="522" y="300"/>
                    <a:pt x="522" y="300"/>
                  </a:cubicBezTo>
                  <a:cubicBezTo>
                    <a:pt x="521" y="305"/>
                    <a:pt x="513" y="303"/>
                    <a:pt x="516" y="313"/>
                  </a:cubicBezTo>
                  <a:cubicBezTo>
                    <a:pt x="511" y="310"/>
                    <a:pt x="495" y="290"/>
                    <a:pt x="495" y="296"/>
                  </a:cubicBezTo>
                  <a:cubicBezTo>
                    <a:pt x="513" y="315"/>
                    <a:pt x="497" y="309"/>
                    <a:pt x="519" y="329"/>
                  </a:cubicBezTo>
                  <a:cubicBezTo>
                    <a:pt x="513" y="329"/>
                    <a:pt x="502" y="326"/>
                    <a:pt x="506" y="334"/>
                  </a:cubicBezTo>
                  <a:cubicBezTo>
                    <a:pt x="500" y="325"/>
                    <a:pt x="483" y="312"/>
                    <a:pt x="484" y="308"/>
                  </a:cubicBezTo>
                  <a:lnTo>
                    <a:pt x="471" y="298"/>
                  </a:lnTo>
                  <a:cubicBezTo>
                    <a:pt x="464" y="290"/>
                    <a:pt x="476" y="299"/>
                    <a:pt x="466" y="289"/>
                  </a:cubicBezTo>
                  <a:cubicBezTo>
                    <a:pt x="466" y="291"/>
                    <a:pt x="469" y="302"/>
                    <a:pt x="465" y="300"/>
                  </a:cubicBezTo>
                  <a:cubicBezTo>
                    <a:pt x="474" y="314"/>
                    <a:pt x="492" y="337"/>
                    <a:pt x="491" y="343"/>
                  </a:cubicBezTo>
                  <a:cubicBezTo>
                    <a:pt x="485" y="334"/>
                    <a:pt x="470" y="323"/>
                    <a:pt x="468" y="318"/>
                  </a:cubicBezTo>
                  <a:lnTo>
                    <a:pt x="497" y="360"/>
                  </a:lnTo>
                  <a:cubicBezTo>
                    <a:pt x="497" y="362"/>
                    <a:pt x="483" y="345"/>
                    <a:pt x="486" y="351"/>
                  </a:cubicBezTo>
                  <a:cubicBezTo>
                    <a:pt x="491" y="356"/>
                    <a:pt x="493" y="360"/>
                    <a:pt x="496" y="365"/>
                  </a:cubicBezTo>
                  <a:cubicBezTo>
                    <a:pt x="493" y="363"/>
                    <a:pt x="495" y="374"/>
                    <a:pt x="478" y="356"/>
                  </a:cubicBezTo>
                  <a:cubicBezTo>
                    <a:pt x="470" y="349"/>
                    <a:pt x="476" y="350"/>
                    <a:pt x="468" y="344"/>
                  </a:cubicBezTo>
                  <a:cubicBezTo>
                    <a:pt x="466" y="347"/>
                    <a:pt x="472" y="353"/>
                    <a:pt x="470" y="355"/>
                  </a:cubicBezTo>
                  <a:lnTo>
                    <a:pt x="468" y="353"/>
                  </a:lnTo>
                  <a:cubicBezTo>
                    <a:pt x="464" y="351"/>
                    <a:pt x="471" y="365"/>
                    <a:pt x="482" y="374"/>
                  </a:cubicBezTo>
                  <a:cubicBezTo>
                    <a:pt x="484" y="374"/>
                    <a:pt x="471" y="363"/>
                    <a:pt x="478" y="367"/>
                  </a:cubicBezTo>
                  <a:cubicBezTo>
                    <a:pt x="487" y="379"/>
                    <a:pt x="487" y="384"/>
                    <a:pt x="485" y="386"/>
                  </a:cubicBezTo>
                  <a:cubicBezTo>
                    <a:pt x="483" y="383"/>
                    <a:pt x="479" y="378"/>
                    <a:pt x="474" y="372"/>
                  </a:cubicBezTo>
                  <a:cubicBezTo>
                    <a:pt x="485" y="390"/>
                    <a:pt x="486" y="397"/>
                    <a:pt x="488" y="407"/>
                  </a:cubicBezTo>
                  <a:cubicBezTo>
                    <a:pt x="497" y="416"/>
                    <a:pt x="475" y="389"/>
                    <a:pt x="479" y="393"/>
                  </a:cubicBezTo>
                  <a:cubicBezTo>
                    <a:pt x="464" y="385"/>
                    <a:pt x="487" y="419"/>
                    <a:pt x="467" y="404"/>
                  </a:cubicBezTo>
                  <a:cubicBezTo>
                    <a:pt x="466" y="402"/>
                    <a:pt x="479" y="416"/>
                    <a:pt x="476" y="414"/>
                  </a:cubicBezTo>
                  <a:cubicBezTo>
                    <a:pt x="473" y="415"/>
                    <a:pt x="462" y="401"/>
                    <a:pt x="465" y="407"/>
                  </a:cubicBezTo>
                  <a:cubicBezTo>
                    <a:pt x="457" y="400"/>
                    <a:pt x="465" y="411"/>
                    <a:pt x="466" y="415"/>
                  </a:cubicBezTo>
                  <a:cubicBezTo>
                    <a:pt x="470" y="421"/>
                    <a:pt x="462" y="412"/>
                    <a:pt x="463" y="410"/>
                  </a:cubicBezTo>
                  <a:cubicBezTo>
                    <a:pt x="467" y="418"/>
                    <a:pt x="470" y="437"/>
                    <a:pt x="455" y="429"/>
                  </a:cubicBezTo>
                  <a:cubicBezTo>
                    <a:pt x="460" y="434"/>
                    <a:pt x="470" y="450"/>
                    <a:pt x="468" y="451"/>
                  </a:cubicBezTo>
                  <a:lnTo>
                    <a:pt x="458" y="439"/>
                  </a:lnTo>
                  <a:cubicBezTo>
                    <a:pt x="450" y="432"/>
                    <a:pt x="455" y="443"/>
                    <a:pt x="446" y="433"/>
                  </a:cubicBezTo>
                  <a:cubicBezTo>
                    <a:pt x="457" y="449"/>
                    <a:pt x="443" y="413"/>
                    <a:pt x="450" y="427"/>
                  </a:cubicBezTo>
                  <a:cubicBezTo>
                    <a:pt x="440" y="417"/>
                    <a:pt x="463" y="449"/>
                    <a:pt x="449" y="433"/>
                  </a:cubicBezTo>
                  <a:cubicBezTo>
                    <a:pt x="448" y="435"/>
                    <a:pt x="458" y="450"/>
                    <a:pt x="446" y="441"/>
                  </a:cubicBezTo>
                  <a:cubicBezTo>
                    <a:pt x="448" y="442"/>
                    <a:pt x="432" y="423"/>
                    <a:pt x="432" y="425"/>
                  </a:cubicBezTo>
                  <a:cubicBezTo>
                    <a:pt x="431" y="430"/>
                    <a:pt x="436" y="431"/>
                    <a:pt x="437" y="437"/>
                  </a:cubicBezTo>
                  <a:lnTo>
                    <a:pt x="440" y="444"/>
                  </a:lnTo>
                  <a:cubicBezTo>
                    <a:pt x="451" y="455"/>
                    <a:pt x="436" y="444"/>
                    <a:pt x="449" y="456"/>
                  </a:cubicBezTo>
                  <a:cubicBezTo>
                    <a:pt x="440" y="447"/>
                    <a:pt x="450" y="466"/>
                    <a:pt x="433" y="447"/>
                  </a:cubicBezTo>
                  <a:lnTo>
                    <a:pt x="420" y="431"/>
                  </a:lnTo>
                  <a:cubicBezTo>
                    <a:pt x="420" y="433"/>
                    <a:pt x="432" y="449"/>
                    <a:pt x="437" y="456"/>
                  </a:cubicBezTo>
                  <a:cubicBezTo>
                    <a:pt x="436" y="455"/>
                    <a:pt x="433" y="452"/>
                    <a:pt x="431" y="450"/>
                  </a:cubicBezTo>
                  <a:cubicBezTo>
                    <a:pt x="452" y="473"/>
                    <a:pt x="426" y="451"/>
                    <a:pt x="441" y="470"/>
                  </a:cubicBezTo>
                  <a:cubicBezTo>
                    <a:pt x="431" y="464"/>
                    <a:pt x="433" y="475"/>
                    <a:pt x="419" y="462"/>
                  </a:cubicBezTo>
                  <a:cubicBezTo>
                    <a:pt x="424" y="471"/>
                    <a:pt x="429" y="481"/>
                    <a:pt x="423" y="478"/>
                  </a:cubicBezTo>
                  <a:cubicBezTo>
                    <a:pt x="421" y="475"/>
                    <a:pt x="421" y="474"/>
                    <a:pt x="417" y="469"/>
                  </a:cubicBezTo>
                  <a:cubicBezTo>
                    <a:pt x="409" y="464"/>
                    <a:pt x="414" y="470"/>
                    <a:pt x="416" y="475"/>
                  </a:cubicBezTo>
                  <a:cubicBezTo>
                    <a:pt x="413" y="471"/>
                    <a:pt x="401" y="464"/>
                    <a:pt x="392" y="457"/>
                  </a:cubicBezTo>
                  <a:cubicBezTo>
                    <a:pt x="396" y="466"/>
                    <a:pt x="408" y="478"/>
                    <a:pt x="415" y="486"/>
                  </a:cubicBezTo>
                  <a:cubicBezTo>
                    <a:pt x="393" y="464"/>
                    <a:pt x="423" y="505"/>
                    <a:pt x="402" y="487"/>
                  </a:cubicBezTo>
                  <a:cubicBezTo>
                    <a:pt x="400" y="483"/>
                    <a:pt x="395" y="473"/>
                    <a:pt x="388" y="469"/>
                  </a:cubicBezTo>
                  <a:cubicBezTo>
                    <a:pt x="365" y="448"/>
                    <a:pt x="399" y="489"/>
                    <a:pt x="386" y="481"/>
                  </a:cubicBezTo>
                  <a:lnTo>
                    <a:pt x="404" y="499"/>
                  </a:lnTo>
                  <a:cubicBezTo>
                    <a:pt x="392" y="488"/>
                    <a:pt x="410" y="514"/>
                    <a:pt x="393" y="494"/>
                  </a:cubicBezTo>
                  <a:cubicBezTo>
                    <a:pt x="398" y="502"/>
                    <a:pt x="384" y="491"/>
                    <a:pt x="401" y="509"/>
                  </a:cubicBezTo>
                  <a:cubicBezTo>
                    <a:pt x="382" y="498"/>
                    <a:pt x="398" y="529"/>
                    <a:pt x="365" y="499"/>
                  </a:cubicBezTo>
                  <a:cubicBezTo>
                    <a:pt x="367" y="503"/>
                    <a:pt x="362" y="501"/>
                    <a:pt x="371" y="510"/>
                  </a:cubicBezTo>
                  <a:cubicBezTo>
                    <a:pt x="382" y="519"/>
                    <a:pt x="366" y="501"/>
                    <a:pt x="373" y="508"/>
                  </a:cubicBezTo>
                  <a:cubicBezTo>
                    <a:pt x="373" y="509"/>
                    <a:pt x="377" y="514"/>
                    <a:pt x="380" y="517"/>
                  </a:cubicBezTo>
                  <a:cubicBezTo>
                    <a:pt x="374" y="514"/>
                    <a:pt x="372" y="514"/>
                    <a:pt x="359" y="497"/>
                  </a:cubicBezTo>
                  <a:cubicBezTo>
                    <a:pt x="346" y="489"/>
                    <a:pt x="384" y="532"/>
                    <a:pt x="374" y="528"/>
                  </a:cubicBezTo>
                  <a:cubicBezTo>
                    <a:pt x="367" y="521"/>
                    <a:pt x="364" y="518"/>
                    <a:pt x="364" y="520"/>
                  </a:cubicBezTo>
                  <a:lnTo>
                    <a:pt x="373" y="535"/>
                  </a:lnTo>
                  <a:cubicBezTo>
                    <a:pt x="368" y="535"/>
                    <a:pt x="356" y="520"/>
                    <a:pt x="344" y="507"/>
                  </a:cubicBezTo>
                  <a:cubicBezTo>
                    <a:pt x="345" y="510"/>
                    <a:pt x="342" y="511"/>
                    <a:pt x="350" y="522"/>
                  </a:cubicBezTo>
                  <a:lnTo>
                    <a:pt x="334" y="507"/>
                  </a:lnTo>
                  <a:cubicBezTo>
                    <a:pt x="346" y="517"/>
                    <a:pt x="340" y="516"/>
                    <a:pt x="342" y="520"/>
                  </a:cubicBezTo>
                  <a:lnTo>
                    <a:pt x="340" y="516"/>
                  </a:lnTo>
                  <a:cubicBezTo>
                    <a:pt x="335" y="511"/>
                    <a:pt x="336" y="515"/>
                    <a:pt x="337" y="518"/>
                  </a:cubicBezTo>
                  <a:cubicBezTo>
                    <a:pt x="344" y="526"/>
                    <a:pt x="349" y="527"/>
                    <a:pt x="352" y="529"/>
                  </a:cubicBezTo>
                  <a:cubicBezTo>
                    <a:pt x="356" y="535"/>
                    <a:pt x="354" y="535"/>
                    <a:pt x="359" y="543"/>
                  </a:cubicBezTo>
                  <a:cubicBezTo>
                    <a:pt x="348" y="530"/>
                    <a:pt x="348" y="536"/>
                    <a:pt x="346" y="535"/>
                  </a:cubicBezTo>
                  <a:cubicBezTo>
                    <a:pt x="342" y="534"/>
                    <a:pt x="355" y="548"/>
                    <a:pt x="354" y="548"/>
                  </a:cubicBezTo>
                  <a:cubicBezTo>
                    <a:pt x="348" y="542"/>
                    <a:pt x="351" y="549"/>
                    <a:pt x="344" y="539"/>
                  </a:cubicBezTo>
                  <a:cubicBezTo>
                    <a:pt x="342" y="536"/>
                    <a:pt x="350" y="544"/>
                    <a:pt x="346" y="538"/>
                  </a:cubicBezTo>
                  <a:cubicBezTo>
                    <a:pt x="341" y="534"/>
                    <a:pt x="330" y="522"/>
                    <a:pt x="336" y="532"/>
                  </a:cubicBezTo>
                  <a:cubicBezTo>
                    <a:pt x="340" y="540"/>
                    <a:pt x="359" y="557"/>
                    <a:pt x="349" y="551"/>
                  </a:cubicBezTo>
                  <a:cubicBezTo>
                    <a:pt x="347" y="547"/>
                    <a:pt x="343" y="542"/>
                    <a:pt x="339" y="537"/>
                  </a:cubicBezTo>
                  <a:lnTo>
                    <a:pt x="331" y="533"/>
                  </a:lnTo>
                  <a:lnTo>
                    <a:pt x="341" y="545"/>
                  </a:lnTo>
                  <a:cubicBezTo>
                    <a:pt x="338" y="542"/>
                    <a:pt x="337" y="541"/>
                    <a:pt x="336" y="539"/>
                  </a:cubicBezTo>
                  <a:cubicBezTo>
                    <a:pt x="346" y="552"/>
                    <a:pt x="335" y="546"/>
                    <a:pt x="347" y="561"/>
                  </a:cubicBezTo>
                  <a:cubicBezTo>
                    <a:pt x="347" y="563"/>
                    <a:pt x="338" y="555"/>
                    <a:pt x="335" y="555"/>
                  </a:cubicBezTo>
                  <a:lnTo>
                    <a:pt x="334" y="553"/>
                  </a:lnTo>
                  <a:cubicBezTo>
                    <a:pt x="327" y="548"/>
                    <a:pt x="329" y="554"/>
                    <a:pt x="335" y="563"/>
                  </a:cubicBezTo>
                  <a:lnTo>
                    <a:pt x="333" y="561"/>
                  </a:lnTo>
                  <a:cubicBezTo>
                    <a:pt x="331" y="560"/>
                    <a:pt x="331" y="564"/>
                    <a:pt x="336" y="572"/>
                  </a:cubicBezTo>
                  <a:cubicBezTo>
                    <a:pt x="326" y="565"/>
                    <a:pt x="296" y="529"/>
                    <a:pt x="307" y="545"/>
                  </a:cubicBezTo>
                  <a:cubicBezTo>
                    <a:pt x="305" y="547"/>
                    <a:pt x="323" y="569"/>
                    <a:pt x="330" y="576"/>
                  </a:cubicBezTo>
                  <a:cubicBezTo>
                    <a:pt x="320" y="571"/>
                    <a:pt x="333" y="594"/>
                    <a:pt x="313" y="579"/>
                  </a:cubicBezTo>
                  <a:cubicBezTo>
                    <a:pt x="317" y="584"/>
                    <a:pt x="320" y="587"/>
                    <a:pt x="321" y="590"/>
                  </a:cubicBezTo>
                  <a:cubicBezTo>
                    <a:pt x="312" y="591"/>
                    <a:pt x="323" y="614"/>
                    <a:pt x="298" y="596"/>
                  </a:cubicBezTo>
                  <a:cubicBezTo>
                    <a:pt x="295" y="589"/>
                    <a:pt x="287" y="584"/>
                    <a:pt x="281" y="577"/>
                  </a:cubicBezTo>
                  <a:cubicBezTo>
                    <a:pt x="289" y="589"/>
                    <a:pt x="270" y="568"/>
                    <a:pt x="286" y="586"/>
                  </a:cubicBezTo>
                  <a:cubicBezTo>
                    <a:pt x="295" y="596"/>
                    <a:pt x="300" y="602"/>
                    <a:pt x="305" y="604"/>
                  </a:cubicBezTo>
                  <a:cubicBezTo>
                    <a:pt x="307" y="613"/>
                    <a:pt x="302" y="617"/>
                    <a:pt x="292" y="609"/>
                  </a:cubicBezTo>
                  <a:cubicBezTo>
                    <a:pt x="297" y="613"/>
                    <a:pt x="299" y="617"/>
                    <a:pt x="301" y="621"/>
                  </a:cubicBezTo>
                  <a:cubicBezTo>
                    <a:pt x="286" y="604"/>
                    <a:pt x="282" y="604"/>
                    <a:pt x="285" y="611"/>
                  </a:cubicBezTo>
                  <a:lnTo>
                    <a:pt x="294" y="621"/>
                  </a:lnTo>
                  <a:lnTo>
                    <a:pt x="284" y="612"/>
                  </a:lnTo>
                  <a:cubicBezTo>
                    <a:pt x="286" y="616"/>
                    <a:pt x="302" y="634"/>
                    <a:pt x="292" y="626"/>
                  </a:cubicBezTo>
                  <a:cubicBezTo>
                    <a:pt x="288" y="622"/>
                    <a:pt x="284" y="618"/>
                    <a:pt x="281" y="616"/>
                  </a:cubicBezTo>
                  <a:cubicBezTo>
                    <a:pt x="287" y="625"/>
                    <a:pt x="297" y="642"/>
                    <a:pt x="288" y="635"/>
                  </a:cubicBezTo>
                  <a:lnTo>
                    <a:pt x="272" y="622"/>
                  </a:lnTo>
                  <a:cubicBezTo>
                    <a:pt x="273" y="624"/>
                    <a:pt x="280" y="634"/>
                    <a:pt x="285" y="637"/>
                  </a:cubicBezTo>
                  <a:cubicBezTo>
                    <a:pt x="274" y="632"/>
                    <a:pt x="270" y="632"/>
                    <a:pt x="258" y="621"/>
                  </a:cubicBezTo>
                  <a:cubicBezTo>
                    <a:pt x="280" y="657"/>
                    <a:pt x="273" y="666"/>
                    <a:pt x="264" y="670"/>
                  </a:cubicBezTo>
                  <a:lnTo>
                    <a:pt x="257" y="662"/>
                  </a:lnTo>
                  <a:cubicBezTo>
                    <a:pt x="249" y="657"/>
                    <a:pt x="269" y="676"/>
                    <a:pt x="263" y="672"/>
                  </a:cubicBezTo>
                  <a:cubicBezTo>
                    <a:pt x="257" y="664"/>
                    <a:pt x="247" y="658"/>
                    <a:pt x="240" y="648"/>
                  </a:cubicBezTo>
                  <a:cubicBezTo>
                    <a:pt x="230" y="642"/>
                    <a:pt x="249" y="664"/>
                    <a:pt x="250" y="669"/>
                  </a:cubicBezTo>
                  <a:cubicBezTo>
                    <a:pt x="259" y="679"/>
                    <a:pt x="246" y="661"/>
                    <a:pt x="257" y="674"/>
                  </a:cubicBezTo>
                  <a:cubicBezTo>
                    <a:pt x="260" y="678"/>
                    <a:pt x="246" y="670"/>
                    <a:pt x="260" y="685"/>
                  </a:cubicBezTo>
                  <a:cubicBezTo>
                    <a:pt x="254" y="680"/>
                    <a:pt x="244" y="668"/>
                    <a:pt x="239" y="662"/>
                  </a:cubicBezTo>
                  <a:lnTo>
                    <a:pt x="244" y="671"/>
                  </a:lnTo>
                  <a:cubicBezTo>
                    <a:pt x="226" y="655"/>
                    <a:pt x="220" y="635"/>
                    <a:pt x="198" y="615"/>
                  </a:cubicBezTo>
                  <a:lnTo>
                    <a:pt x="198" y="619"/>
                  </a:lnTo>
                  <a:cubicBezTo>
                    <a:pt x="183" y="604"/>
                    <a:pt x="186" y="598"/>
                    <a:pt x="177" y="596"/>
                  </a:cubicBezTo>
                  <a:cubicBezTo>
                    <a:pt x="183" y="604"/>
                    <a:pt x="201" y="628"/>
                    <a:pt x="209" y="633"/>
                  </a:cubicBezTo>
                  <a:cubicBezTo>
                    <a:pt x="209" y="640"/>
                    <a:pt x="240" y="670"/>
                    <a:pt x="235" y="672"/>
                  </a:cubicBezTo>
                  <a:cubicBezTo>
                    <a:pt x="226" y="664"/>
                    <a:pt x="236" y="667"/>
                    <a:pt x="224" y="656"/>
                  </a:cubicBezTo>
                  <a:cubicBezTo>
                    <a:pt x="211" y="645"/>
                    <a:pt x="227" y="666"/>
                    <a:pt x="222" y="663"/>
                  </a:cubicBezTo>
                  <a:cubicBezTo>
                    <a:pt x="228" y="667"/>
                    <a:pt x="241" y="683"/>
                    <a:pt x="242" y="687"/>
                  </a:cubicBezTo>
                  <a:cubicBezTo>
                    <a:pt x="234" y="682"/>
                    <a:pt x="231" y="672"/>
                    <a:pt x="227" y="673"/>
                  </a:cubicBezTo>
                  <a:cubicBezTo>
                    <a:pt x="234" y="682"/>
                    <a:pt x="238" y="690"/>
                    <a:pt x="245" y="695"/>
                  </a:cubicBezTo>
                  <a:cubicBezTo>
                    <a:pt x="262" y="715"/>
                    <a:pt x="238" y="692"/>
                    <a:pt x="250" y="708"/>
                  </a:cubicBezTo>
                  <a:cubicBezTo>
                    <a:pt x="237" y="695"/>
                    <a:pt x="224" y="674"/>
                    <a:pt x="214" y="669"/>
                  </a:cubicBezTo>
                  <a:cubicBezTo>
                    <a:pt x="227" y="682"/>
                    <a:pt x="228" y="691"/>
                    <a:pt x="247" y="709"/>
                  </a:cubicBezTo>
                  <a:cubicBezTo>
                    <a:pt x="243" y="706"/>
                    <a:pt x="233" y="696"/>
                    <a:pt x="226" y="687"/>
                  </a:cubicBezTo>
                  <a:cubicBezTo>
                    <a:pt x="217" y="680"/>
                    <a:pt x="245" y="715"/>
                    <a:pt x="220" y="689"/>
                  </a:cubicBezTo>
                  <a:lnTo>
                    <a:pt x="232" y="703"/>
                  </a:lnTo>
                  <a:cubicBezTo>
                    <a:pt x="227" y="699"/>
                    <a:pt x="223" y="696"/>
                    <a:pt x="216" y="690"/>
                  </a:cubicBezTo>
                  <a:cubicBezTo>
                    <a:pt x="214" y="691"/>
                    <a:pt x="228" y="712"/>
                    <a:pt x="210" y="691"/>
                  </a:cubicBezTo>
                  <a:cubicBezTo>
                    <a:pt x="211" y="694"/>
                    <a:pt x="207" y="696"/>
                    <a:pt x="221" y="709"/>
                  </a:cubicBezTo>
                  <a:cubicBezTo>
                    <a:pt x="231" y="716"/>
                    <a:pt x="214" y="697"/>
                    <a:pt x="233" y="715"/>
                  </a:cubicBezTo>
                  <a:cubicBezTo>
                    <a:pt x="217" y="700"/>
                    <a:pt x="232" y="720"/>
                    <a:pt x="236" y="726"/>
                  </a:cubicBezTo>
                  <a:lnTo>
                    <a:pt x="228" y="718"/>
                  </a:lnTo>
                  <a:cubicBezTo>
                    <a:pt x="230" y="722"/>
                    <a:pt x="227" y="721"/>
                    <a:pt x="235" y="730"/>
                  </a:cubicBezTo>
                  <a:cubicBezTo>
                    <a:pt x="231" y="725"/>
                    <a:pt x="226" y="720"/>
                    <a:pt x="223" y="719"/>
                  </a:cubicBezTo>
                  <a:lnTo>
                    <a:pt x="234" y="732"/>
                  </a:lnTo>
                  <a:cubicBezTo>
                    <a:pt x="236" y="740"/>
                    <a:pt x="213" y="711"/>
                    <a:pt x="214" y="717"/>
                  </a:cubicBezTo>
                  <a:lnTo>
                    <a:pt x="207" y="706"/>
                  </a:lnTo>
                  <a:cubicBezTo>
                    <a:pt x="209" y="708"/>
                    <a:pt x="198" y="697"/>
                    <a:pt x="200" y="702"/>
                  </a:cubicBezTo>
                  <a:cubicBezTo>
                    <a:pt x="209" y="714"/>
                    <a:pt x="221" y="728"/>
                    <a:pt x="228" y="737"/>
                  </a:cubicBezTo>
                  <a:cubicBezTo>
                    <a:pt x="231" y="743"/>
                    <a:pt x="216" y="725"/>
                    <a:pt x="225" y="738"/>
                  </a:cubicBezTo>
                  <a:lnTo>
                    <a:pt x="215" y="723"/>
                  </a:lnTo>
                  <a:cubicBezTo>
                    <a:pt x="212" y="719"/>
                    <a:pt x="197" y="706"/>
                    <a:pt x="195" y="708"/>
                  </a:cubicBezTo>
                  <a:cubicBezTo>
                    <a:pt x="197" y="713"/>
                    <a:pt x="210" y="731"/>
                    <a:pt x="217" y="735"/>
                  </a:cubicBezTo>
                  <a:cubicBezTo>
                    <a:pt x="216" y="736"/>
                    <a:pt x="209" y="731"/>
                    <a:pt x="202" y="722"/>
                  </a:cubicBezTo>
                  <a:cubicBezTo>
                    <a:pt x="203" y="728"/>
                    <a:pt x="213" y="733"/>
                    <a:pt x="218" y="742"/>
                  </a:cubicBezTo>
                  <a:cubicBezTo>
                    <a:pt x="210" y="735"/>
                    <a:pt x="198" y="727"/>
                    <a:pt x="187" y="718"/>
                  </a:cubicBezTo>
                  <a:lnTo>
                    <a:pt x="172" y="698"/>
                  </a:lnTo>
                  <a:lnTo>
                    <a:pt x="170" y="699"/>
                  </a:lnTo>
                  <a:cubicBezTo>
                    <a:pt x="158" y="682"/>
                    <a:pt x="159" y="688"/>
                    <a:pt x="146" y="672"/>
                  </a:cubicBezTo>
                  <a:cubicBezTo>
                    <a:pt x="142" y="670"/>
                    <a:pt x="146" y="676"/>
                    <a:pt x="149" y="681"/>
                  </a:cubicBezTo>
                  <a:cubicBezTo>
                    <a:pt x="175" y="704"/>
                    <a:pt x="177" y="718"/>
                    <a:pt x="199" y="740"/>
                  </a:cubicBezTo>
                  <a:cubicBezTo>
                    <a:pt x="201" y="750"/>
                    <a:pt x="146" y="687"/>
                    <a:pt x="175" y="726"/>
                  </a:cubicBezTo>
                  <a:cubicBezTo>
                    <a:pt x="181" y="732"/>
                    <a:pt x="195" y="751"/>
                    <a:pt x="191" y="742"/>
                  </a:cubicBezTo>
                  <a:cubicBezTo>
                    <a:pt x="186" y="742"/>
                    <a:pt x="210" y="767"/>
                    <a:pt x="199" y="760"/>
                  </a:cubicBezTo>
                  <a:cubicBezTo>
                    <a:pt x="193" y="748"/>
                    <a:pt x="176" y="738"/>
                    <a:pt x="166" y="722"/>
                  </a:cubicBezTo>
                  <a:cubicBezTo>
                    <a:pt x="173" y="730"/>
                    <a:pt x="173" y="726"/>
                    <a:pt x="172" y="724"/>
                  </a:cubicBezTo>
                  <a:cubicBezTo>
                    <a:pt x="163" y="716"/>
                    <a:pt x="151" y="701"/>
                    <a:pt x="148" y="703"/>
                  </a:cubicBezTo>
                  <a:cubicBezTo>
                    <a:pt x="149" y="706"/>
                    <a:pt x="147" y="709"/>
                    <a:pt x="158" y="720"/>
                  </a:cubicBezTo>
                  <a:cubicBezTo>
                    <a:pt x="170" y="733"/>
                    <a:pt x="159" y="717"/>
                    <a:pt x="171" y="731"/>
                  </a:cubicBezTo>
                  <a:cubicBezTo>
                    <a:pt x="172" y="738"/>
                    <a:pt x="153" y="719"/>
                    <a:pt x="173" y="743"/>
                  </a:cubicBezTo>
                  <a:cubicBezTo>
                    <a:pt x="173" y="739"/>
                    <a:pt x="186" y="752"/>
                    <a:pt x="194" y="762"/>
                  </a:cubicBezTo>
                  <a:lnTo>
                    <a:pt x="197" y="769"/>
                  </a:lnTo>
                  <a:lnTo>
                    <a:pt x="190" y="760"/>
                  </a:lnTo>
                  <a:cubicBezTo>
                    <a:pt x="180" y="757"/>
                    <a:pt x="203" y="777"/>
                    <a:pt x="198" y="777"/>
                  </a:cubicBezTo>
                  <a:lnTo>
                    <a:pt x="180" y="762"/>
                  </a:lnTo>
                  <a:cubicBezTo>
                    <a:pt x="168" y="746"/>
                    <a:pt x="191" y="764"/>
                    <a:pt x="168" y="740"/>
                  </a:cubicBezTo>
                  <a:cubicBezTo>
                    <a:pt x="165" y="741"/>
                    <a:pt x="176" y="754"/>
                    <a:pt x="168" y="750"/>
                  </a:cubicBezTo>
                  <a:lnTo>
                    <a:pt x="165" y="743"/>
                  </a:lnTo>
                  <a:cubicBezTo>
                    <a:pt x="164" y="743"/>
                    <a:pt x="134" y="712"/>
                    <a:pt x="148" y="734"/>
                  </a:cubicBezTo>
                  <a:cubicBezTo>
                    <a:pt x="153" y="742"/>
                    <a:pt x="155" y="743"/>
                    <a:pt x="163" y="752"/>
                  </a:cubicBezTo>
                  <a:cubicBezTo>
                    <a:pt x="162" y="758"/>
                    <a:pt x="170" y="768"/>
                    <a:pt x="169" y="771"/>
                  </a:cubicBezTo>
                  <a:cubicBezTo>
                    <a:pt x="153" y="753"/>
                    <a:pt x="163" y="773"/>
                    <a:pt x="149" y="753"/>
                  </a:cubicBezTo>
                  <a:cubicBezTo>
                    <a:pt x="160" y="762"/>
                    <a:pt x="164" y="756"/>
                    <a:pt x="150" y="739"/>
                  </a:cubicBezTo>
                  <a:cubicBezTo>
                    <a:pt x="130" y="719"/>
                    <a:pt x="155" y="739"/>
                    <a:pt x="137" y="717"/>
                  </a:cubicBezTo>
                  <a:cubicBezTo>
                    <a:pt x="133" y="719"/>
                    <a:pt x="115" y="699"/>
                    <a:pt x="102" y="686"/>
                  </a:cubicBezTo>
                  <a:cubicBezTo>
                    <a:pt x="100" y="685"/>
                    <a:pt x="105" y="692"/>
                    <a:pt x="106" y="694"/>
                  </a:cubicBezTo>
                  <a:cubicBezTo>
                    <a:pt x="118" y="707"/>
                    <a:pt x="118" y="706"/>
                    <a:pt x="130" y="719"/>
                  </a:cubicBezTo>
                  <a:cubicBezTo>
                    <a:pt x="124" y="718"/>
                    <a:pt x="128" y="728"/>
                    <a:pt x="137" y="742"/>
                  </a:cubicBezTo>
                  <a:cubicBezTo>
                    <a:pt x="130" y="737"/>
                    <a:pt x="119" y="724"/>
                    <a:pt x="119" y="722"/>
                  </a:cubicBezTo>
                  <a:cubicBezTo>
                    <a:pt x="119" y="729"/>
                    <a:pt x="114" y="731"/>
                    <a:pt x="107" y="730"/>
                  </a:cubicBezTo>
                  <a:cubicBezTo>
                    <a:pt x="128" y="749"/>
                    <a:pt x="107" y="738"/>
                    <a:pt x="124" y="754"/>
                  </a:cubicBezTo>
                  <a:cubicBezTo>
                    <a:pt x="130" y="757"/>
                    <a:pt x="146" y="770"/>
                    <a:pt x="153" y="781"/>
                  </a:cubicBezTo>
                  <a:cubicBezTo>
                    <a:pt x="151" y="780"/>
                    <a:pt x="145" y="771"/>
                    <a:pt x="140" y="768"/>
                  </a:cubicBezTo>
                  <a:cubicBezTo>
                    <a:pt x="149" y="780"/>
                    <a:pt x="121" y="752"/>
                    <a:pt x="136" y="771"/>
                  </a:cubicBezTo>
                  <a:cubicBezTo>
                    <a:pt x="133" y="761"/>
                    <a:pt x="114" y="745"/>
                    <a:pt x="100" y="728"/>
                  </a:cubicBezTo>
                  <a:cubicBezTo>
                    <a:pt x="105" y="739"/>
                    <a:pt x="89" y="717"/>
                    <a:pt x="87" y="719"/>
                  </a:cubicBezTo>
                  <a:cubicBezTo>
                    <a:pt x="92" y="730"/>
                    <a:pt x="96" y="740"/>
                    <a:pt x="96" y="746"/>
                  </a:cubicBezTo>
                  <a:cubicBezTo>
                    <a:pt x="79" y="734"/>
                    <a:pt x="88" y="753"/>
                    <a:pt x="85" y="757"/>
                  </a:cubicBezTo>
                  <a:cubicBezTo>
                    <a:pt x="76" y="750"/>
                    <a:pt x="60" y="731"/>
                    <a:pt x="56" y="729"/>
                  </a:cubicBezTo>
                  <a:cubicBezTo>
                    <a:pt x="54" y="731"/>
                    <a:pt x="75" y="747"/>
                    <a:pt x="65" y="742"/>
                  </a:cubicBezTo>
                  <a:lnTo>
                    <a:pt x="62" y="738"/>
                  </a:lnTo>
                  <a:cubicBezTo>
                    <a:pt x="65" y="743"/>
                    <a:pt x="45" y="730"/>
                    <a:pt x="68" y="758"/>
                  </a:cubicBezTo>
                  <a:lnTo>
                    <a:pt x="51" y="737"/>
                  </a:lnTo>
                  <a:cubicBezTo>
                    <a:pt x="49" y="736"/>
                    <a:pt x="52" y="741"/>
                    <a:pt x="54" y="743"/>
                  </a:cubicBezTo>
                  <a:cubicBezTo>
                    <a:pt x="48" y="737"/>
                    <a:pt x="42" y="731"/>
                    <a:pt x="39" y="726"/>
                  </a:cubicBezTo>
                  <a:cubicBezTo>
                    <a:pt x="24" y="714"/>
                    <a:pt x="37" y="732"/>
                    <a:pt x="35" y="734"/>
                  </a:cubicBezTo>
                  <a:lnTo>
                    <a:pt x="47" y="745"/>
                  </a:lnTo>
                  <a:cubicBezTo>
                    <a:pt x="52" y="757"/>
                    <a:pt x="39" y="748"/>
                    <a:pt x="40" y="755"/>
                  </a:cubicBezTo>
                  <a:lnTo>
                    <a:pt x="29" y="743"/>
                  </a:lnTo>
                  <a:lnTo>
                    <a:pt x="34" y="752"/>
                  </a:lnTo>
                  <a:cubicBezTo>
                    <a:pt x="24" y="740"/>
                    <a:pt x="16" y="735"/>
                    <a:pt x="23" y="745"/>
                  </a:cubicBezTo>
                  <a:lnTo>
                    <a:pt x="3" y="712"/>
                  </a:lnTo>
                  <a:cubicBezTo>
                    <a:pt x="10" y="718"/>
                    <a:pt x="14" y="728"/>
                    <a:pt x="25" y="738"/>
                  </a:cubicBezTo>
                  <a:cubicBezTo>
                    <a:pt x="35" y="747"/>
                    <a:pt x="35" y="741"/>
                    <a:pt x="25" y="730"/>
                  </a:cubicBezTo>
                  <a:cubicBezTo>
                    <a:pt x="23" y="730"/>
                    <a:pt x="25" y="732"/>
                    <a:pt x="28" y="737"/>
                  </a:cubicBezTo>
                  <a:cubicBezTo>
                    <a:pt x="13" y="722"/>
                    <a:pt x="15" y="721"/>
                    <a:pt x="7" y="709"/>
                  </a:cubicBezTo>
                  <a:cubicBezTo>
                    <a:pt x="7" y="710"/>
                    <a:pt x="1" y="706"/>
                    <a:pt x="6" y="712"/>
                  </a:cubicBezTo>
                  <a:cubicBezTo>
                    <a:pt x="0" y="703"/>
                    <a:pt x="0" y="700"/>
                    <a:pt x="2" y="698"/>
                  </a:cubicBezTo>
                  <a:cubicBezTo>
                    <a:pt x="6" y="706"/>
                    <a:pt x="11" y="707"/>
                    <a:pt x="15" y="712"/>
                  </a:cubicBezTo>
                  <a:cubicBezTo>
                    <a:pt x="2" y="698"/>
                    <a:pt x="0" y="692"/>
                    <a:pt x="6" y="694"/>
                  </a:cubicBezTo>
                  <a:cubicBezTo>
                    <a:pt x="23" y="708"/>
                    <a:pt x="1" y="679"/>
                    <a:pt x="8" y="681"/>
                  </a:cubicBezTo>
                  <a:cubicBezTo>
                    <a:pt x="20" y="696"/>
                    <a:pt x="29" y="709"/>
                    <a:pt x="33" y="716"/>
                  </a:cubicBezTo>
                  <a:cubicBezTo>
                    <a:pt x="41" y="722"/>
                    <a:pt x="35" y="714"/>
                    <a:pt x="43" y="720"/>
                  </a:cubicBezTo>
                  <a:cubicBezTo>
                    <a:pt x="34" y="708"/>
                    <a:pt x="20" y="691"/>
                    <a:pt x="16" y="683"/>
                  </a:cubicBezTo>
                  <a:lnTo>
                    <a:pt x="26" y="693"/>
                  </a:lnTo>
                  <a:cubicBezTo>
                    <a:pt x="23" y="686"/>
                    <a:pt x="9" y="670"/>
                    <a:pt x="14" y="671"/>
                  </a:cubicBezTo>
                  <a:cubicBezTo>
                    <a:pt x="24" y="671"/>
                    <a:pt x="29" y="667"/>
                    <a:pt x="33" y="665"/>
                  </a:cubicBezTo>
                  <a:lnTo>
                    <a:pt x="43" y="675"/>
                  </a:lnTo>
                  <a:cubicBezTo>
                    <a:pt x="24" y="651"/>
                    <a:pt x="42" y="661"/>
                    <a:pt x="36" y="649"/>
                  </a:cubicBezTo>
                  <a:cubicBezTo>
                    <a:pt x="49" y="655"/>
                    <a:pt x="36" y="630"/>
                    <a:pt x="55" y="646"/>
                  </a:cubicBezTo>
                  <a:cubicBezTo>
                    <a:pt x="56" y="630"/>
                    <a:pt x="56" y="616"/>
                    <a:pt x="67" y="612"/>
                  </a:cubicBezTo>
                  <a:lnTo>
                    <a:pt x="80" y="629"/>
                  </a:lnTo>
                  <a:cubicBezTo>
                    <a:pt x="71" y="616"/>
                    <a:pt x="89" y="637"/>
                    <a:pt x="88" y="633"/>
                  </a:cubicBezTo>
                  <a:cubicBezTo>
                    <a:pt x="76" y="622"/>
                    <a:pt x="76" y="615"/>
                    <a:pt x="68" y="605"/>
                  </a:cubicBezTo>
                  <a:cubicBezTo>
                    <a:pt x="83" y="614"/>
                    <a:pt x="76" y="596"/>
                    <a:pt x="69" y="583"/>
                  </a:cubicBezTo>
                  <a:lnTo>
                    <a:pt x="79" y="593"/>
                  </a:lnTo>
                  <a:cubicBezTo>
                    <a:pt x="64" y="570"/>
                    <a:pt x="84" y="584"/>
                    <a:pt x="91" y="583"/>
                  </a:cubicBezTo>
                  <a:cubicBezTo>
                    <a:pt x="96" y="587"/>
                    <a:pt x="105" y="596"/>
                    <a:pt x="106" y="594"/>
                  </a:cubicBezTo>
                  <a:cubicBezTo>
                    <a:pt x="92" y="575"/>
                    <a:pt x="95" y="575"/>
                    <a:pt x="88" y="562"/>
                  </a:cubicBezTo>
                  <a:cubicBezTo>
                    <a:pt x="91" y="559"/>
                    <a:pt x="98" y="560"/>
                    <a:pt x="107" y="564"/>
                  </a:cubicBezTo>
                  <a:cubicBezTo>
                    <a:pt x="94" y="532"/>
                    <a:pt x="117" y="539"/>
                    <a:pt x="113" y="516"/>
                  </a:cubicBezTo>
                  <a:lnTo>
                    <a:pt x="125" y="528"/>
                  </a:lnTo>
                  <a:cubicBezTo>
                    <a:pt x="110" y="493"/>
                    <a:pt x="143" y="507"/>
                    <a:pt x="139" y="486"/>
                  </a:cubicBezTo>
                  <a:lnTo>
                    <a:pt x="157" y="508"/>
                  </a:lnTo>
                  <a:cubicBezTo>
                    <a:pt x="166" y="512"/>
                    <a:pt x="158" y="497"/>
                    <a:pt x="144" y="483"/>
                  </a:cubicBezTo>
                  <a:cubicBezTo>
                    <a:pt x="152" y="487"/>
                    <a:pt x="140" y="467"/>
                    <a:pt x="158" y="483"/>
                  </a:cubicBezTo>
                  <a:cubicBezTo>
                    <a:pt x="164" y="485"/>
                    <a:pt x="152" y="471"/>
                    <a:pt x="151" y="466"/>
                  </a:cubicBezTo>
                  <a:cubicBezTo>
                    <a:pt x="164" y="469"/>
                    <a:pt x="164" y="466"/>
                    <a:pt x="165" y="458"/>
                  </a:cubicBezTo>
                  <a:lnTo>
                    <a:pt x="162" y="457"/>
                  </a:lnTo>
                  <a:cubicBezTo>
                    <a:pt x="166" y="462"/>
                    <a:pt x="174" y="471"/>
                    <a:pt x="177" y="472"/>
                  </a:cubicBezTo>
                  <a:cubicBezTo>
                    <a:pt x="173" y="464"/>
                    <a:pt x="188" y="471"/>
                    <a:pt x="164" y="448"/>
                  </a:cubicBezTo>
                  <a:cubicBezTo>
                    <a:pt x="182" y="458"/>
                    <a:pt x="165" y="425"/>
                    <a:pt x="187" y="440"/>
                  </a:cubicBezTo>
                  <a:cubicBezTo>
                    <a:pt x="181" y="434"/>
                    <a:pt x="181" y="432"/>
                    <a:pt x="177" y="426"/>
                  </a:cubicBezTo>
                  <a:cubicBezTo>
                    <a:pt x="181" y="422"/>
                    <a:pt x="199" y="432"/>
                    <a:pt x="191" y="417"/>
                  </a:cubicBezTo>
                  <a:cubicBezTo>
                    <a:pt x="195" y="420"/>
                    <a:pt x="201" y="430"/>
                    <a:pt x="203" y="429"/>
                  </a:cubicBezTo>
                  <a:cubicBezTo>
                    <a:pt x="202" y="425"/>
                    <a:pt x="195" y="420"/>
                    <a:pt x="193" y="415"/>
                  </a:cubicBezTo>
                  <a:cubicBezTo>
                    <a:pt x="188" y="395"/>
                    <a:pt x="220" y="415"/>
                    <a:pt x="223" y="405"/>
                  </a:cubicBezTo>
                  <a:cubicBezTo>
                    <a:pt x="222" y="382"/>
                    <a:pt x="241" y="377"/>
                    <a:pt x="250" y="365"/>
                  </a:cubicBezTo>
                  <a:lnTo>
                    <a:pt x="254" y="370"/>
                  </a:lnTo>
                  <a:cubicBezTo>
                    <a:pt x="240" y="347"/>
                    <a:pt x="281" y="382"/>
                    <a:pt x="257" y="350"/>
                  </a:cubicBezTo>
                  <a:cubicBezTo>
                    <a:pt x="263" y="354"/>
                    <a:pt x="263" y="349"/>
                    <a:pt x="271" y="360"/>
                  </a:cubicBezTo>
                  <a:cubicBezTo>
                    <a:pt x="261" y="343"/>
                    <a:pt x="291" y="365"/>
                    <a:pt x="279" y="344"/>
                  </a:cubicBezTo>
                  <a:cubicBezTo>
                    <a:pt x="279" y="344"/>
                    <a:pt x="279" y="345"/>
                    <a:pt x="281" y="347"/>
                  </a:cubicBezTo>
                  <a:cubicBezTo>
                    <a:pt x="295" y="355"/>
                    <a:pt x="285" y="336"/>
                    <a:pt x="299" y="342"/>
                  </a:cubicBezTo>
                  <a:cubicBezTo>
                    <a:pt x="301" y="344"/>
                    <a:pt x="301" y="347"/>
                    <a:pt x="306" y="352"/>
                  </a:cubicBezTo>
                  <a:cubicBezTo>
                    <a:pt x="316" y="360"/>
                    <a:pt x="290" y="327"/>
                    <a:pt x="314" y="350"/>
                  </a:cubicBezTo>
                  <a:cubicBezTo>
                    <a:pt x="314" y="349"/>
                    <a:pt x="303" y="337"/>
                    <a:pt x="303" y="339"/>
                  </a:cubicBezTo>
                  <a:cubicBezTo>
                    <a:pt x="322" y="339"/>
                    <a:pt x="318" y="314"/>
                    <a:pt x="323" y="299"/>
                  </a:cubicBezTo>
                  <a:cubicBezTo>
                    <a:pt x="344" y="306"/>
                    <a:pt x="361" y="339"/>
                    <a:pt x="351" y="316"/>
                  </a:cubicBezTo>
                  <a:cubicBezTo>
                    <a:pt x="355" y="320"/>
                    <a:pt x="342" y="306"/>
                    <a:pt x="347" y="311"/>
                  </a:cubicBezTo>
                  <a:cubicBezTo>
                    <a:pt x="343" y="302"/>
                    <a:pt x="376" y="335"/>
                    <a:pt x="365" y="321"/>
                  </a:cubicBezTo>
                  <a:cubicBezTo>
                    <a:pt x="351" y="307"/>
                    <a:pt x="359" y="312"/>
                    <a:pt x="351" y="302"/>
                  </a:cubicBezTo>
                  <a:cubicBezTo>
                    <a:pt x="364" y="308"/>
                    <a:pt x="377" y="321"/>
                    <a:pt x="370" y="306"/>
                  </a:cubicBezTo>
                  <a:lnTo>
                    <a:pt x="377" y="314"/>
                  </a:lnTo>
                  <a:cubicBezTo>
                    <a:pt x="361" y="288"/>
                    <a:pt x="377" y="296"/>
                    <a:pt x="357" y="267"/>
                  </a:cubicBezTo>
                  <a:cubicBezTo>
                    <a:pt x="376" y="241"/>
                    <a:pt x="385" y="206"/>
                    <a:pt x="405" y="183"/>
                  </a:cubicBezTo>
                  <a:cubicBezTo>
                    <a:pt x="432" y="167"/>
                    <a:pt x="443" y="136"/>
                    <a:pt x="478" y="128"/>
                  </a:cubicBezTo>
                  <a:cubicBezTo>
                    <a:pt x="502" y="144"/>
                    <a:pt x="502" y="143"/>
                    <a:pt x="500" y="130"/>
                  </a:cubicBezTo>
                  <a:cubicBezTo>
                    <a:pt x="503" y="133"/>
                    <a:pt x="504" y="134"/>
                    <a:pt x="507" y="137"/>
                  </a:cubicBezTo>
                  <a:cubicBezTo>
                    <a:pt x="492" y="120"/>
                    <a:pt x="509" y="132"/>
                    <a:pt x="495" y="115"/>
                  </a:cubicBezTo>
                  <a:cubicBezTo>
                    <a:pt x="506" y="110"/>
                    <a:pt x="510" y="99"/>
                    <a:pt x="518" y="91"/>
                  </a:cubicBezTo>
                  <a:cubicBezTo>
                    <a:pt x="519" y="94"/>
                    <a:pt x="531" y="108"/>
                    <a:pt x="531" y="106"/>
                  </a:cubicBezTo>
                  <a:lnTo>
                    <a:pt x="523" y="93"/>
                  </a:lnTo>
                  <a:lnTo>
                    <a:pt x="528" y="98"/>
                  </a:lnTo>
                  <a:cubicBezTo>
                    <a:pt x="527" y="94"/>
                    <a:pt x="520" y="85"/>
                    <a:pt x="514" y="80"/>
                  </a:cubicBezTo>
                  <a:cubicBezTo>
                    <a:pt x="522" y="46"/>
                    <a:pt x="575" y="60"/>
                    <a:pt x="592" y="37"/>
                  </a:cubicBezTo>
                  <a:cubicBezTo>
                    <a:pt x="604" y="39"/>
                    <a:pt x="605" y="26"/>
                    <a:pt x="607" y="18"/>
                  </a:cubicBezTo>
                  <a:cubicBezTo>
                    <a:pt x="644" y="26"/>
                    <a:pt x="675" y="30"/>
                    <a:pt x="677" y="0"/>
                  </a:cubicBezTo>
                  <a:cubicBezTo>
                    <a:pt x="677" y="0"/>
                    <a:pt x="715" y="45"/>
                    <a:pt x="718" y="62"/>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50">
              <a:extLst>
                <a:ext uri="{FF2B5EF4-FFF2-40B4-BE49-F238E27FC236}">
                  <a16:creationId xmlns:a16="http://schemas.microsoft.com/office/drawing/2014/main" id="{B1C09A43-E683-4471-9C3B-D8DE659304C4}"/>
                </a:ext>
              </a:extLst>
            </p:cNvPr>
            <p:cNvSpPr>
              <a:spLocks/>
            </p:cNvSpPr>
            <p:nvPr/>
          </p:nvSpPr>
          <p:spPr bwMode="auto">
            <a:xfrm>
              <a:off x="5778500" y="2700338"/>
              <a:ext cx="7938" cy="7938"/>
            </a:xfrm>
            <a:custGeom>
              <a:avLst/>
              <a:gdLst>
                <a:gd name="T0" fmla="*/ 0 w 23"/>
                <a:gd name="T1" fmla="*/ 0 h 24"/>
                <a:gd name="T2" fmla="*/ 23 w 23"/>
                <a:gd name="T3" fmla="*/ 24 h 24"/>
                <a:gd name="T4" fmla="*/ 0 w 23"/>
                <a:gd name="T5" fmla="*/ 0 h 24"/>
              </a:gdLst>
              <a:ahLst/>
              <a:cxnLst>
                <a:cxn ang="0">
                  <a:pos x="T0" y="T1"/>
                </a:cxn>
                <a:cxn ang="0">
                  <a:pos x="T2" y="T3"/>
                </a:cxn>
                <a:cxn ang="0">
                  <a:pos x="T4" y="T5"/>
                </a:cxn>
              </a:cxnLst>
              <a:rect l="0" t="0" r="r" b="b"/>
              <a:pathLst>
                <a:path w="23" h="24">
                  <a:moveTo>
                    <a:pt x="0" y="0"/>
                  </a:moveTo>
                  <a:cubicBezTo>
                    <a:pt x="8" y="8"/>
                    <a:pt x="14" y="11"/>
                    <a:pt x="23" y="24"/>
                  </a:cubicBezTo>
                  <a:cubicBezTo>
                    <a:pt x="16" y="16"/>
                    <a:pt x="7" y="8"/>
                    <a:pt x="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51">
              <a:extLst>
                <a:ext uri="{FF2B5EF4-FFF2-40B4-BE49-F238E27FC236}">
                  <a16:creationId xmlns:a16="http://schemas.microsoft.com/office/drawing/2014/main" id="{F25EC4B8-73D0-FFBD-2226-3635CB7DA5E2}"/>
                </a:ext>
              </a:extLst>
            </p:cNvPr>
            <p:cNvSpPr>
              <a:spLocks/>
            </p:cNvSpPr>
            <p:nvPr/>
          </p:nvSpPr>
          <p:spPr bwMode="auto">
            <a:xfrm>
              <a:off x="5822950" y="2713038"/>
              <a:ext cx="4763" cy="4763"/>
            </a:xfrm>
            <a:custGeom>
              <a:avLst/>
              <a:gdLst>
                <a:gd name="T0" fmla="*/ 2 w 13"/>
                <a:gd name="T1" fmla="*/ 2 h 15"/>
                <a:gd name="T2" fmla="*/ 7 w 13"/>
                <a:gd name="T3" fmla="*/ 6 h 15"/>
                <a:gd name="T4" fmla="*/ 9 w 13"/>
                <a:gd name="T5" fmla="*/ 11 h 15"/>
                <a:gd name="T6" fmla="*/ 2 w 13"/>
                <a:gd name="T7" fmla="*/ 2 h 15"/>
              </a:gdLst>
              <a:ahLst/>
              <a:cxnLst>
                <a:cxn ang="0">
                  <a:pos x="T0" y="T1"/>
                </a:cxn>
                <a:cxn ang="0">
                  <a:pos x="T2" y="T3"/>
                </a:cxn>
                <a:cxn ang="0">
                  <a:pos x="T4" y="T5"/>
                </a:cxn>
                <a:cxn ang="0">
                  <a:pos x="T6" y="T7"/>
                </a:cxn>
              </a:cxnLst>
              <a:rect l="0" t="0" r="r" b="b"/>
              <a:pathLst>
                <a:path w="13" h="15">
                  <a:moveTo>
                    <a:pt x="2" y="2"/>
                  </a:moveTo>
                  <a:cubicBezTo>
                    <a:pt x="0" y="0"/>
                    <a:pt x="6" y="5"/>
                    <a:pt x="7" y="6"/>
                  </a:cubicBezTo>
                  <a:cubicBezTo>
                    <a:pt x="7" y="8"/>
                    <a:pt x="13" y="15"/>
                    <a:pt x="9" y="11"/>
                  </a:cubicBezTo>
                  <a:cubicBezTo>
                    <a:pt x="9" y="10"/>
                    <a:pt x="5" y="6"/>
                    <a:pt x="2"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52">
              <a:extLst>
                <a:ext uri="{FF2B5EF4-FFF2-40B4-BE49-F238E27FC236}">
                  <a16:creationId xmlns:a16="http://schemas.microsoft.com/office/drawing/2014/main" id="{B31817C6-496A-76F7-D4F3-DED8838FA133}"/>
                </a:ext>
              </a:extLst>
            </p:cNvPr>
            <p:cNvSpPr>
              <a:spLocks/>
            </p:cNvSpPr>
            <p:nvPr/>
          </p:nvSpPr>
          <p:spPr bwMode="auto">
            <a:xfrm>
              <a:off x="5829300" y="2711450"/>
              <a:ext cx="3175" cy="6350"/>
            </a:xfrm>
            <a:custGeom>
              <a:avLst/>
              <a:gdLst>
                <a:gd name="T0" fmla="*/ 0 w 9"/>
                <a:gd name="T1" fmla="*/ 0 h 18"/>
                <a:gd name="T2" fmla="*/ 8 w 9"/>
                <a:gd name="T3" fmla="*/ 18 h 18"/>
                <a:gd name="T4" fmla="*/ 0 w 9"/>
                <a:gd name="T5" fmla="*/ 0 h 18"/>
              </a:gdLst>
              <a:ahLst/>
              <a:cxnLst>
                <a:cxn ang="0">
                  <a:pos x="T0" y="T1"/>
                </a:cxn>
                <a:cxn ang="0">
                  <a:pos x="T2" y="T3"/>
                </a:cxn>
                <a:cxn ang="0">
                  <a:pos x="T4" y="T5"/>
                </a:cxn>
              </a:cxnLst>
              <a:rect l="0" t="0" r="r" b="b"/>
              <a:pathLst>
                <a:path w="9" h="18">
                  <a:moveTo>
                    <a:pt x="0" y="0"/>
                  </a:moveTo>
                  <a:cubicBezTo>
                    <a:pt x="6" y="7"/>
                    <a:pt x="9" y="16"/>
                    <a:pt x="8" y="18"/>
                  </a:cubicBezTo>
                  <a:lnTo>
                    <a:pt x="0"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053">
              <a:extLst>
                <a:ext uri="{FF2B5EF4-FFF2-40B4-BE49-F238E27FC236}">
                  <a16:creationId xmlns:a16="http://schemas.microsoft.com/office/drawing/2014/main" id="{CCB944B0-7792-9904-52B5-4EA8706A666C}"/>
                </a:ext>
              </a:extLst>
            </p:cNvPr>
            <p:cNvSpPr>
              <a:spLocks/>
            </p:cNvSpPr>
            <p:nvPr/>
          </p:nvSpPr>
          <p:spPr bwMode="auto">
            <a:xfrm>
              <a:off x="5843588" y="2717800"/>
              <a:ext cx="3175" cy="4763"/>
            </a:xfrm>
            <a:custGeom>
              <a:avLst/>
              <a:gdLst>
                <a:gd name="T0" fmla="*/ 0 w 10"/>
                <a:gd name="T1" fmla="*/ 0 h 10"/>
                <a:gd name="T2" fmla="*/ 8 w 10"/>
                <a:gd name="T3" fmla="*/ 10 h 10"/>
                <a:gd name="T4" fmla="*/ 0 w 10"/>
                <a:gd name="T5" fmla="*/ 0 h 10"/>
              </a:gdLst>
              <a:ahLst/>
              <a:cxnLst>
                <a:cxn ang="0">
                  <a:pos x="T0" y="T1"/>
                </a:cxn>
                <a:cxn ang="0">
                  <a:pos x="T2" y="T3"/>
                </a:cxn>
                <a:cxn ang="0">
                  <a:pos x="T4" y="T5"/>
                </a:cxn>
              </a:cxnLst>
              <a:rect l="0" t="0" r="r" b="b"/>
              <a:pathLst>
                <a:path w="10" h="10">
                  <a:moveTo>
                    <a:pt x="0" y="0"/>
                  </a:moveTo>
                  <a:cubicBezTo>
                    <a:pt x="7" y="5"/>
                    <a:pt x="10" y="9"/>
                    <a:pt x="8" y="10"/>
                  </a:cubicBezTo>
                  <a:cubicBezTo>
                    <a:pt x="5" y="6"/>
                    <a:pt x="3" y="4"/>
                    <a:pt x="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54">
              <a:extLst>
                <a:ext uri="{FF2B5EF4-FFF2-40B4-BE49-F238E27FC236}">
                  <a16:creationId xmlns:a16="http://schemas.microsoft.com/office/drawing/2014/main" id="{05D95BEE-DDCE-9658-E9A6-A92E5F09C54E}"/>
                </a:ext>
              </a:extLst>
            </p:cNvPr>
            <p:cNvSpPr>
              <a:spLocks/>
            </p:cNvSpPr>
            <p:nvPr/>
          </p:nvSpPr>
          <p:spPr bwMode="auto">
            <a:xfrm>
              <a:off x="5838825" y="2711450"/>
              <a:ext cx="3175" cy="4763"/>
            </a:xfrm>
            <a:custGeom>
              <a:avLst/>
              <a:gdLst>
                <a:gd name="T0" fmla="*/ 0 w 12"/>
                <a:gd name="T1" fmla="*/ 1 h 14"/>
                <a:gd name="T2" fmla="*/ 10 w 12"/>
                <a:gd name="T3" fmla="*/ 8 h 14"/>
                <a:gd name="T4" fmla="*/ 0 w 12"/>
                <a:gd name="T5" fmla="*/ 1 h 14"/>
              </a:gdLst>
              <a:ahLst/>
              <a:cxnLst>
                <a:cxn ang="0">
                  <a:pos x="T0" y="T1"/>
                </a:cxn>
                <a:cxn ang="0">
                  <a:pos x="T2" y="T3"/>
                </a:cxn>
                <a:cxn ang="0">
                  <a:pos x="T4" y="T5"/>
                </a:cxn>
              </a:cxnLst>
              <a:rect l="0" t="0" r="r" b="b"/>
              <a:pathLst>
                <a:path w="12" h="14">
                  <a:moveTo>
                    <a:pt x="0" y="1"/>
                  </a:moveTo>
                  <a:cubicBezTo>
                    <a:pt x="1" y="0"/>
                    <a:pt x="6" y="4"/>
                    <a:pt x="10" y="8"/>
                  </a:cubicBezTo>
                  <a:cubicBezTo>
                    <a:pt x="4" y="1"/>
                    <a:pt x="12" y="14"/>
                    <a:pt x="0" y="1"/>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055">
              <a:extLst>
                <a:ext uri="{FF2B5EF4-FFF2-40B4-BE49-F238E27FC236}">
                  <a16:creationId xmlns:a16="http://schemas.microsoft.com/office/drawing/2014/main" id="{8BFE25AC-5DC2-5184-9ABA-17ED39014BFD}"/>
                </a:ext>
              </a:extLst>
            </p:cNvPr>
            <p:cNvSpPr>
              <a:spLocks/>
            </p:cNvSpPr>
            <p:nvPr/>
          </p:nvSpPr>
          <p:spPr bwMode="auto">
            <a:xfrm>
              <a:off x="5853113" y="2708275"/>
              <a:ext cx="4763" cy="7938"/>
            </a:xfrm>
            <a:custGeom>
              <a:avLst/>
              <a:gdLst>
                <a:gd name="T0" fmla="*/ 4 w 14"/>
                <a:gd name="T1" fmla="*/ 9 h 21"/>
                <a:gd name="T2" fmla="*/ 8 w 14"/>
                <a:gd name="T3" fmla="*/ 8 h 21"/>
                <a:gd name="T4" fmla="*/ 4 w 14"/>
                <a:gd name="T5" fmla="*/ 9 h 21"/>
              </a:gdLst>
              <a:ahLst/>
              <a:cxnLst>
                <a:cxn ang="0">
                  <a:pos x="T0" y="T1"/>
                </a:cxn>
                <a:cxn ang="0">
                  <a:pos x="T2" y="T3"/>
                </a:cxn>
                <a:cxn ang="0">
                  <a:pos x="T4" y="T5"/>
                </a:cxn>
              </a:cxnLst>
              <a:rect l="0" t="0" r="r" b="b"/>
              <a:pathLst>
                <a:path w="14" h="21">
                  <a:moveTo>
                    <a:pt x="4" y="9"/>
                  </a:moveTo>
                  <a:cubicBezTo>
                    <a:pt x="4" y="8"/>
                    <a:pt x="0" y="0"/>
                    <a:pt x="8" y="8"/>
                  </a:cubicBezTo>
                  <a:cubicBezTo>
                    <a:pt x="2" y="3"/>
                    <a:pt x="14" y="21"/>
                    <a:pt x="4" y="9"/>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056">
              <a:extLst>
                <a:ext uri="{FF2B5EF4-FFF2-40B4-BE49-F238E27FC236}">
                  <a16:creationId xmlns:a16="http://schemas.microsoft.com/office/drawing/2014/main" id="{36308002-1FDE-5321-0A24-A72736BB5134}"/>
                </a:ext>
              </a:extLst>
            </p:cNvPr>
            <p:cNvSpPr>
              <a:spLocks/>
            </p:cNvSpPr>
            <p:nvPr/>
          </p:nvSpPr>
          <p:spPr bwMode="auto">
            <a:xfrm>
              <a:off x="5854700" y="2703513"/>
              <a:ext cx="3175" cy="3175"/>
            </a:xfrm>
            <a:custGeom>
              <a:avLst/>
              <a:gdLst>
                <a:gd name="T0" fmla="*/ 0 w 9"/>
                <a:gd name="T1" fmla="*/ 1 h 11"/>
                <a:gd name="T2" fmla="*/ 1 w 9"/>
                <a:gd name="T3" fmla="*/ 0 h 11"/>
                <a:gd name="T4" fmla="*/ 9 w 9"/>
                <a:gd name="T5" fmla="*/ 11 h 11"/>
                <a:gd name="T6" fmla="*/ 0 w 9"/>
                <a:gd name="T7" fmla="*/ 1 h 11"/>
              </a:gdLst>
              <a:ahLst/>
              <a:cxnLst>
                <a:cxn ang="0">
                  <a:pos x="T0" y="T1"/>
                </a:cxn>
                <a:cxn ang="0">
                  <a:pos x="T2" y="T3"/>
                </a:cxn>
                <a:cxn ang="0">
                  <a:pos x="T4" y="T5"/>
                </a:cxn>
                <a:cxn ang="0">
                  <a:pos x="T6" y="T7"/>
                </a:cxn>
              </a:cxnLst>
              <a:rect l="0" t="0" r="r" b="b"/>
              <a:pathLst>
                <a:path w="9" h="11">
                  <a:moveTo>
                    <a:pt x="0" y="1"/>
                  </a:moveTo>
                  <a:cubicBezTo>
                    <a:pt x="1" y="2"/>
                    <a:pt x="2" y="3"/>
                    <a:pt x="1" y="0"/>
                  </a:cubicBezTo>
                  <a:cubicBezTo>
                    <a:pt x="5" y="3"/>
                    <a:pt x="9" y="9"/>
                    <a:pt x="9" y="11"/>
                  </a:cubicBezTo>
                  <a:lnTo>
                    <a:pt x="0" y="1"/>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057">
              <a:extLst>
                <a:ext uri="{FF2B5EF4-FFF2-40B4-BE49-F238E27FC236}">
                  <a16:creationId xmlns:a16="http://schemas.microsoft.com/office/drawing/2014/main" id="{4167ECE4-6633-1626-DFB7-60CF5C768750}"/>
                </a:ext>
              </a:extLst>
            </p:cNvPr>
            <p:cNvSpPr>
              <a:spLocks/>
            </p:cNvSpPr>
            <p:nvPr/>
          </p:nvSpPr>
          <p:spPr bwMode="auto">
            <a:xfrm>
              <a:off x="5919788" y="2624138"/>
              <a:ext cx="1588" cy="1588"/>
            </a:xfrm>
            <a:custGeom>
              <a:avLst/>
              <a:gdLst>
                <a:gd name="T0" fmla="*/ 5 w 7"/>
                <a:gd name="T1" fmla="*/ 2 h 7"/>
                <a:gd name="T2" fmla="*/ 7 w 7"/>
                <a:gd name="T3" fmla="*/ 7 h 7"/>
                <a:gd name="T4" fmla="*/ 0 w 7"/>
                <a:gd name="T5" fmla="*/ 0 h 7"/>
                <a:gd name="T6" fmla="*/ 5 w 7"/>
                <a:gd name="T7" fmla="*/ 2 h 7"/>
              </a:gdLst>
              <a:ahLst/>
              <a:cxnLst>
                <a:cxn ang="0">
                  <a:pos x="T0" y="T1"/>
                </a:cxn>
                <a:cxn ang="0">
                  <a:pos x="T2" y="T3"/>
                </a:cxn>
                <a:cxn ang="0">
                  <a:pos x="T4" y="T5"/>
                </a:cxn>
                <a:cxn ang="0">
                  <a:pos x="T6" y="T7"/>
                </a:cxn>
              </a:cxnLst>
              <a:rect l="0" t="0" r="r" b="b"/>
              <a:pathLst>
                <a:path w="7" h="7">
                  <a:moveTo>
                    <a:pt x="5" y="2"/>
                  </a:moveTo>
                  <a:lnTo>
                    <a:pt x="7" y="7"/>
                  </a:lnTo>
                  <a:lnTo>
                    <a:pt x="0" y="0"/>
                  </a:lnTo>
                  <a:lnTo>
                    <a:pt x="5" y="2"/>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58">
              <a:extLst>
                <a:ext uri="{FF2B5EF4-FFF2-40B4-BE49-F238E27FC236}">
                  <a16:creationId xmlns:a16="http://schemas.microsoft.com/office/drawing/2014/main" id="{F19CD6AE-75B3-4BC4-5D22-0FFE93C5C2B4}"/>
                </a:ext>
              </a:extLst>
            </p:cNvPr>
            <p:cNvSpPr>
              <a:spLocks/>
            </p:cNvSpPr>
            <p:nvPr/>
          </p:nvSpPr>
          <p:spPr bwMode="auto">
            <a:xfrm>
              <a:off x="5953125" y="2592388"/>
              <a:ext cx="3175" cy="4763"/>
            </a:xfrm>
            <a:custGeom>
              <a:avLst/>
              <a:gdLst>
                <a:gd name="T0" fmla="*/ 3 w 11"/>
                <a:gd name="T1" fmla="*/ 6 h 15"/>
                <a:gd name="T2" fmla="*/ 11 w 11"/>
                <a:gd name="T3" fmla="*/ 13 h 15"/>
                <a:gd name="T4" fmla="*/ 3 w 11"/>
                <a:gd name="T5" fmla="*/ 6 h 15"/>
              </a:gdLst>
              <a:ahLst/>
              <a:cxnLst>
                <a:cxn ang="0">
                  <a:pos x="T0" y="T1"/>
                </a:cxn>
                <a:cxn ang="0">
                  <a:pos x="T2" y="T3"/>
                </a:cxn>
                <a:cxn ang="0">
                  <a:pos x="T4" y="T5"/>
                </a:cxn>
              </a:cxnLst>
              <a:rect l="0" t="0" r="r" b="b"/>
              <a:pathLst>
                <a:path w="11" h="15">
                  <a:moveTo>
                    <a:pt x="3" y="6"/>
                  </a:moveTo>
                  <a:cubicBezTo>
                    <a:pt x="0" y="0"/>
                    <a:pt x="10" y="12"/>
                    <a:pt x="11" y="13"/>
                  </a:cubicBezTo>
                  <a:cubicBezTo>
                    <a:pt x="11" y="15"/>
                    <a:pt x="3" y="3"/>
                    <a:pt x="3" y="6"/>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59">
              <a:extLst>
                <a:ext uri="{FF2B5EF4-FFF2-40B4-BE49-F238E27FC236}">
                  <a16:creationId xmlns:a16="http://schemas.microsoft.com/office/drawing/2014/main" id="{B88AD5E7-2AFB-A40C-003B-CDD4C647661B}"/>
                </a:ext>
              </a:extLst>
            </p:cNvPr>
            <p:cNvSpPr>
              <a:spLocks/>
            </p:cNvSpPr>
            <p:nvPr/>
          </p:nvSpPr>
          <p:spPr bwMode="auto">
            <a:xfrm>
              <a:off x="5954713" y="2559050"/>
              <a:ext cx="4763" cy="6350"/>
            </a:xfrm>
            <a:custGeom>
              <a:avLst/>
              <a:gdLst>
                <a:gd name="T0" fmla="*/ 14 w 14"/>
                <a:gd name="T1" fmla="*/ 15 h 16"/>
                <a:gd name="T2" fmla="*/ 14 w 14"/>
                <a:gd name="T3" fmla="*/ 16 h 16"/>
                <a:gd name="T4" fmla="*/ 0 w 14"/>
                <a:gd name="T5" fmla="*/ 0 h 16"/>
                <a:gd name="T6" fmla="*/ 14 w 14"/>
                <a:gd name="T7" fmla="*/ 15 h 16"/>
              </a:gdLst>
              <a:ahLst/>
              <a:cxnLst>
                <a:cxn ang="0">
                  <a:pos x="T0" y="T1"/>
                </a:cxn>
                <a:cxn ang="0">
                  <a:pos x="T2" y="T3"/>
                </a:cxn>
                <a:cxn ang="0">
                  <a:pos x="T4" y="T5"/>
                </a:cxn>
                <a:cxn ang="0">
                  <a:pos x="T6" y="T7"/>
                </a:cxn>
              </a:cxnLst>
              <a:rect l="0" t="0" r="r" b="b"/>
              <a:pathLst>
                <a:path w="14" h="16">
                  <a:moveTo>
                    <a:pt x="14" y="15"/>
                  </a:moveTo>
                  <a:lnTo>
                    <a:pt x="14" y="16"/>
                  </a:lnTo>
                  <a:lnTo>
                    <a:pt x="0" y="0"/>
                  </a:lnTo>
                  <a:lnTo>
                    <a:pt x="14" y="15"/>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060">
              <a:extLst>
                <a:ext uri="{FF2B5EF4-FFF2-40B4-BE49-F238E27FC236}">
                  <a16:creationId xmlns:a16="http://schemas.microsoft.com/office/drawing/2014/main" id="{E8654F32-E48A-42CE-0E14-E41F7D1709A2}"/>
                </a:ext>
              </a:extLst>
            </p:cNvPr>
            <p:cNvSpPr>
              <a:spLocks/>
            </p:cNvSpPr>
            <p:nvPr/>
          </p:nvSpPr>
          <p:spPr bwMode="auto">
            <a:xfrm>
              <a:off x="4679950" y="2478088"/>
              <a:ext cx="4763" cy="6350"/>
            </a:xfrm>
            <a:custGeom>
              <a:avLst/>
              <a:gdLst>
                <a:gd name="T0" fmla="*/ 12 w 16"/>
                <a:gd name="T1" fmla="*/ 6 h 19"/>
                <a:gd name="T2" fmla="*/ 5 w 16"/>
                <a:gd name="T3" fmla="*/ 9 h 19"/>
                <a:gd name="T4" fmla="*/ 12 w 16"/>
                <a:gd name="T5" fmla="*/ 6 h 19"/>
              </a:gdLst>
              <a:ahLst/>
              <a:cxnLst>
                <a:cxn ang="0">
                  <a:pos x="T0" y="T1"/>
                </a:cxn>
                <a:cxn ang="0">
                  <a:pos x="T2" y="T3"/>
                </a:cxn>
                <a:cxn ang="0">
                  <a:pos x="T4" y="T5"/>
                </a:cxn>
              </a:cxnLst>
              <a:rect l="0" t="0" r="r" b="b"/>
              <a:pathLst>
                <a:path w="16" h="19">
                  <a:moveTo>
                    <a:pt x="12" y="6"/>
                  </a:moveTo>
                  <a:cubicBezTo>
                    <a:pt x="6" y="6"/>
                    <a:pt x="0" y="19"/>
                    <a:pt x="5" y="9"/>
                  </a:cubicBezTo>
                  <a:cubicBezTo>
                    <a:pt x="11" y="4"/>
                    <a:pt x="16" y="0"/>
                    <a:pt x="12" y="6"/>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61">
              <a:extLst>
                <a:ext uri="{FF2B5EF4-FFF2-40B4-BE49-F238E27FC236}">
                  <a16:creationId xmlns:a16="http://schemas.microsoft.com/office/drawing/2014/main" id="{9BE369C9-073B-A58F-9F64-0BDBCA83CB21}"/>
                </a:ext>
              </a:extLst>
            </p:cNvPr>
            <p:cNvSpPr>
              <a:spLocks/>
            </p:cNvSpPr>
            <p:nvPr/>
          </p:nvSpPr>
          <p:spPr bwMode="auto">
            <a:xfrm>
              <a:off x="4659313" y="2484438"/>
              <a:ext cx="260350" cy="257175"/>
            </a:xfrm>
            <a:custGeom>
              <a:avLst/>
              <a:gdLst>
                <a:gd name="T0" fmla="*/ 628 w 759"/>
                <a:gd name="T1" fmla="*/ 653 h 749"/>
                <a:gd name="T2" fmla="*/ 605 w 759"/>
                <a:gd name="T3" fmla="*/ 634 h 749"/>
                <a:gd name="T4" fmla="*/ 529 w 759"/>
                <a:gd name="T5" fmla="*/ 624 h 749"/>
                <a:gd name="T6" fmla="*/ 517 w 759"/>
                <a:gd name="T7" fmla="*/ 607 h 749"/>
                <a:gd name="T8" fmla="*/ 490 w 759"/>
                <a:gd name="T9" fmla="*/ 548 h 749"/>
                <a:gd name="T10" fmla="*/ 477 w 759"/>
                <a:gd name="T11" fmla="*/ 532 h 749"/>
                <a:gd name="T12" fmla="*/ 437 w 759"/>
                <a:gd name="T13" fmla="*/ 521 h 749"/>
                <a:gd name="T14" fmla="*/ 424 w 759"/>
                <a:gd name="T15" fmla="*/ 493 h 749"/>
                <a:gd name="T16" fmla="*/ 423 w 759"/>
                <a:gd name="T17" fmla="*/ 471 h 749"/>
                <a:gd name="T18" fmla="*/ 395 w 759"/>
                <a:gd name="T19" fmla="*/ 476 h 749"/>
                <a:gd name="T20" fmla="*/ 353 w 759"/>
                <a:gd name="T21" fmla="*/ 467 h 749"/>
                <a:gd name="T22" fmla="*/ 342 w 759"/>
                <a:gd name="T23" fmla="*/ 451 h 749"/>
                <a:gd name="T24" fmla="*/ 313 w 759"/>
                <a:gd name="T25" fmla="*/ 450 h 749"/>
                <a:gd name="T26" fmla="*/ 308 w 759"/>
                <a:gd name="T27" fmla="*/ 420 h 749"/>
                <a:gd name="T28" fmla="*/ 284 w 759"/>
                <a:gd name="T29" fmla="*/ 403 h 749"/>
                <a:gd name="T30" fmla="*/ 273 w 759"/>
                <a:gd name="T31" fmla="*/ 365 h 749"/>
                <a:gd name="T32" fmla="*/ 252 w 759"/>
                <a:gd name="T33" fmla="*/ 364 h 749"/>
                <a:gd name="T34" fmla="*/ 257 w 759"/>
                <a:gd name="T35" fmla="*/ 341 h 749"/>
                <a:gd name="T36" fmla="*/ 234 w 759"/>
                <a:gd name="T37" fmla="*/ 344 h 749"/>
                <a:gd name="T38" fmla="*/ 229 w 759"/>
                <a:gd name="T39" fmla="*/ 341 h 749"/>
                <a:gd name="T40" fmla="*/ 213 w 759"/>
                <a:gd name="T41" fmla="*/ 333 h 749"/>
                <a:gd name="T42" fmla="*/ 179 w 759"/>
                <a:gd name="T43" fmla="*/ 297 h 749"/>
                <a:gd name="T44" fmla="*/ 164 w 759"/>
                <a:gd name="T45" fmla="*/ 285 h 749"/>
                <a:gd name="T46" fmla="*/ 154 w 759"/>
                <a:gd name="T47" fmla="*/ 272 h 749"/>
                <a:gd name="T48" fmla="*/ 130 w 759"/>
                <a:gd name="T49" fmla="*/ 239 h 749"/>
                <a:gd name="T50" fmla="*/ 163 w 759"/>
                <a:gd name="T51" fmla="*/ 198 h 749"/>
                <a:gd name="T52" fmla="*/ 115 w 759"/>
                <a:gd name="T53" fmla="*/ 221 h 749"/>
                <a:gd name="T54" fmla="*/ 68 w 759"/>
                <a:gd name="T55" fmla="*/ 245 h 749"/>
                <a:gd name="T56" fmla="*/ 69 w 759"/>
                <a:gd name="T57" fmla="*/ 220 h 749"/>
                <a:gd name="T58" fmla="*/ 46 w 759"/>
                <a:gd name="T59" fmla="*/ 232 h 749"/>
                <a:gd name="T60" fmla="*/ 56 w 759"/>
                <a:gd name="T61" fmla="*/ 213 h 749"/>
                <a:gd name="T62" fmla="*/ 82 w 759"/>
                <a:gd name="T63" fmla="*/ 171 h 749"/>
                <a:gd name="T64" fmla="*/ 37 w 759"/>
                <a:gd name="T65" fmla="*/ 189 h 749"/>
                <a:gd name="T66" fmla="*/ 49 w 759"/>
                <a:gd name="T67" fmla="*/ 169 h 749"/>
                <a:gd name="T68" fmla="*/ 18 w 759"/>
                <a:gd name="T69" fmla="*/ 178 h 749"/>
                <a:gd name="T70" fmla="*/ 9 w 759"/>
                <a:gd name="T71" fmla="*/ 167 h 749"/>
                <a:gd name="T72" fmla="*/ 62 w 759"/>
                <a:gd name="T73" fmla="*/ 130 h 749"/>
                <a:gd name="T74" fmla="*/ 14 w 759"/>
                <a:gd name="T75" fmla="*/ 138 h 749"/>
                <a:gd name="T76" fmla="*/ 55 w 759"/>
                <a:gd name="T77" fmla="*/ 55 h 749"/>
                <a:gd name="T78" fmla="*/ 58 w 759"/>
                <a:gd name="T79" fmla="*/ 39 h 749"/>
                <a:gd name="T80" fmla="*/ 40 w 759"/>
                <a:gd name="T81" fmla="*/ 23 h 749"/>
                <a:gd name="T82" fmla="*/ 74 w 759"/>
                <a:gd name="T83" fmla="*/ 6 h 749"/>
                <a:gd name="T84" fmla="*/ 65 w 759"/>
                <a:gd name="T85" fmla="*/ 43 h 749"/>
                <a:gd name="T86" fmla="*/ 135 w 759"/>
                <a:gd name="T87" fmla="*/ 37 h 749"/>
                <a:gd name="T88" fmla="*/ 200 w 759"/>
                <a:gd name="T89" fmla="*/ 71 h 749"/>
                <a:gd name="T90" fmla="*/ 264 w 759"/>
                <a:gd name="T91" fmla="*/ 116 h 749"/>
                <a:gd name="T92" fmla="*/ 313 w 759"/>
                <a:gd name="T93" fmla="*/ 155 h 749"/>
                <a:gd name="T94" fmla="*/ 351 w 759"/>
                <a:gd name="T95" fmla="*/ 181 h 749"/>
                <a:gd name="T96" fmla="*/ 405 w 759"/>
                <a:gd name="T97" fmla="*/ 258 h 749"/>
                <a:gd name="T98" fmla="*/ 421 w 759"/>
                <a:gd name="T99" fmla="*/ 309 h 749"/>
                <a:gd name="T100" fmla="*/ 450 w 759"/>
                <a:gd name="T101" fmla="*/ 369 h 749"/>
                <a:gd name="T102" fmla="*/ 637 w 759"/>
                <a:gd name="T103" fmla="*/ 484 h 749"/>
                <a:gd name="T104" fmla="*/ 671 w 759"/>
                <a:gd name="T105" fmla="*/ 529 h 749"/>
                <a:gd name="T106" fmla="*/ 696 w 759"/>
                <a:gd name="T107" fmla="*/ 72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9" h="749">
                  <a:moveTo>
                    <a:pt x="696" y="723"/>
                  </a:moveTo>
                  <a:cubicBezTo>
                    <a:pt x="648" y="749"/>
                    <a:pt x="678" y="702"/>
                    <a:pt x="644" y="715"/>
                  </a:cubicBezTo>
                  <a:cubicBezTo>
                    <a:pt x="642" y="716"/>
                    <a:pt x="667" y="696"/>
                    <a:pt x="659" y="698"/>
                  </a:cubicBezTo>
                  <a:cubicBezTo>
                    <a:pt x="620" y="716"/>
                    <a:pt x="626" y="685"/>
                    <a:pt x="640" y="653"/>
                  </a:cubicBezTo>
                  <a:lnTo>
                    <a:pt x="647" y="648"/>
                  </a:lnTo>
                  <a:cubicBezTo>
                    <a:pt x="650" y="642"/>
                    <a:pt x="627" y="658"/>
                    <a:pt x="628" y="653"/>
                  </a:cubicBezTo>
                  <a:cubicBezTo>
                    <a:pt x="632" y="649"/>
                    <a:pt x="634" y="648"/>
                    <a:pt x="639" y="643"/>
                  </a:cubicBezTo>
                  <a:cubicBezTo>
                    <a:pt x="626" y="653"/>
                    <a:pt x="630" y="644"/>
                    <a:pt x="620" y="651"/>
                  </a:cubicBezTo>
                  <a:cubicBezTo>
                    <a:pt x="624" y="646"/>
                    <a:pt x="634" y="637"/>
                    <a:pt x="638" y="631"/>
                  </a:cubicBezTo>
                  <a:lnTo>
                    <a:pt x="623" y="642"/>
                  </a:lnTo>
                  <a:cubicBezTo>
                    <a:pt x="586" y="668"/>
                    <a:pt x="618" y="632"/>
                    <a:pt x="596" y="642"/>
                  </a:cubicBezTo>
                  <a:lnTo>
                    <a:pt x="605" y="634"/>
                  </a:lnTo>
                  <a:cubicBezTo>
                    <a:pt x="578" y="644"/>
                    <a:pt x="573" y="631"/>
                    <a:pt x="558" y="629"/>
                  </a:cubicBezTo>
                  <a:cubicBezTo>
                    <a:pt x="563" y="625"/>
                    <a:pt x="572" y="617"/>
                    <a:pt x="578" y="612"/>
                  </a:cubicBezTo>
                  <a:cubicBezTo>
                    <a:pt x="562" y="624"/>
                    <a:pt x="556" y="625"/>
                    <a:pt x="551" y="625"/>
                  </a:cubicBezTo>
                  <a:cubicBezTo>
                    <a:pt x="565" y="610"/>
                    <a:pt x="533" y="633"/>
                    <a:pt x="539" y="623"/>
                  </a:cubicBezTo>
                  <a:lnTo>
                    <a:pt x="543" y="620"/>
                  </a:lnTo>
                  <a:cubicBezTo>
                    <a:pt x="525" y="632"/>
                    <a:pt x="550" y="609"/>
                    <a:pt x="529" y="624"/>
                  </a:cubicBezTo>
                  <a:lnTo>
                    <a:pt x="540" y="612"/>
                  </a:lnTo>
                  <a:cubicBezTo>
                    <a:pt x="517" y="630"/>
                    <a:pt x="549" y="599"/>
                    <a:pt x="536" y="607"/>
                  </a:cubicBezTo>
                  <a:lnTo>
                    <a:pt x="532" y="611"/>
                  </a:lnTo>
                  <a:cubicBezTo>
                    <a:pt x="525" y="614"/>
                    <a:pt x="535" y="604"/>
                    <a:pt x="530" y="606"/>
                  </a:cubicBezTo>
                  <a:lnTo>
                    <a:pt x="532" y="603"/>
                  </a:lnTo>
                  <a:cubicBezTo>
                    <a:pt x="524" y="605"/>
                    <a:pt x="534" y="592"/>
                    <a:pt x="517" y="607"/>
                  </a:cubicBezTo>
                  <a:cubicBezTo>
                    <a:pt x="530" y="594"/>
                    <a:pt x="526" y="605"/>
                    <a:pt x="544" y="586"/>
                  </a:cubicBezTo>
                  <a:cubicBezTo>
                    <a:pt x="517" y="590"/>
                    <a:pt x="510" y="575"/>
                    <a:pt x="500" y="564"/>
                  </a:cubicBezTo>
                  <a:cubicBezTo>
                    <a:pt x="505" y="556"/>
                    <a:pt x="507" y="554"/>
                    <a:pt x="513" y="548"/>
                  </a:cubicBezTo>
                  <a:cubicBezTo>
                    <a:pt x="508" y="550"/>
                    <a:pt x="506" y="546"/>
                    <a:pt x="496" y="553"/>
                  </a:cubicBezTo>
                  <a:cubicBezTo>
                    <a:pt x="497" y="553"/>
                    <a:pt x="504" y="544"/>
                    <a:pt x="505" y="543"/>
                  </a:cubicBezTo>
                  <a:cubicBezTo>
                    <a:pt x="509" y="535"/>
                    <a:pt x="484" y="557"/>
                    <a:pt x="490" y="548"/>
                  </a:cubicBezTo>
                  <a:cubicBezTo>
                    <a:pt x="495" y="545"/>
                    <a:pt x="501" y="541"/>
                    <a:pt x="507" y="535"/>
                  </a:cubicBezTo>
                  <a:cubicBezTo>
                    <a:pt x="492" y="544"/>
                    <a:pt x="492" y="540"/>
                    <a:pt x="485" y="541"/>
                  </a:cubicBezTo>
                  <a:cubicBezTo>
                    <a:pt x="488" y="539"/>
                    <a:pt x="491" y="538"/>
                    <a:pt x="496" y="533"/>
                  </a:cubicBezTo>
                  <a:cubicBezTo>
                    <a:pt x="479" y="544"/>
                    <a:pt x="495" y="526"/>
                    <a:pt x="484" y="532"/>
                  </a:cubicBezTo>
                  <a:lnTo>
                    <a:pt x="494" y="524"/>
                  </a:lnTo>
                  <a:cubicBezTo>
                    <a:pt x="503" y="510"/>
                    <a:pt x="473" y="541"/>
                    <a:pt x="477" y="532"/>
                  </a:cubicBezTo>
                  <a:cubicBezTo>
                    <a:pt x="481" y="530"/>
                    <a:pt x="484" y="526"/>
                    <a:pt x="488" y="523"/>
                  </a:cubicBezTo>
                  <a:cubicBezTo>
                    <a:pt x="468" y="536"/>
                    <a:pt x="470" y="526"/>
                    <a:pt x="461" y="528"/>
                  </a:cubicBezTo>
                  <a:cubicBezTo>
                    <a:pt x="463" y="527"/>
                    <a:pt x="466" y="525"/>
                    <a:pt x="466" y="525"/>
                  </a:cubicBezTo>
                  <a:cubicBezTo>
                    <a:pt x="461" y="524"/>
                    <a:pt x="463" y="515"/>
                    <a:pt x="452" y="519"/>
                  </a:cubicBezTo>
                  <a:cubicBezTo>
                    <a:pt x="456" y="514"/>
                    <a:pt x="477" y="498"/>
                    <a:pt x="470" y="498"/>
                  </a:cubicBezTo>
                  <a:cubicBezTo>
                    <a:pt x="451" y="515"/>
                    <a:pt x="457" y="500"/>
                    <a:pt x="437" y="521"/>
                  </a:cubicBezTo>
                  <a:cubicBezTo>
                    <a:pt x="437" y="515"/>
                    <a:pt x="441" y="504"/>
                    <a:pt x="432" y="508"/>
                  </a:cubicBezTo>
                  <a:cubicBezTo>
                    <a:pt x="441" y="503"/>
                    <a:pt x="455" y="486"/>
                    <a:pt x="459" y="487"/>
                  </a:cubicBezTo>
                  <a:lnTo>
                    <a:pt x="469" y="475"/>
                  </a:lnTo>
                  <a:cubicBezTo>
                    <a:pt x="478" y="468"/>
                    <a:pt x="468" y="479"/>
                    <a:pt x="478" y="469"/>
                  </a:cubicBezTo>
                  <a:cubicBezTo>
                    <a:pt x="476" y="469"/>
                    <a:pt x="465" y="472"/>
                    <a:pt x="468" y="468"/>
                  </a:cubicBezTo>
                  <a:cubicBezTo>
                    <a:pt x="454" y="477"/>
                    <a:pt x="429" y="494"/>
                    <a:pt x="424" y="493"/>
                  </a:cubicBezTo>
                  <a:cubicBezTo>
                    <a:pt x="433" y="488"/>
                    <a:pt x="445" y="473"/>
                    <a:pt x="449" y="471"/>
                  </a:cubicBezTo>
                  <a:lnTo>
                    <a:pt x="407" y="499"/>
                  </a:lnTo>
                  <a:cubicBezTo>
                    <a:pt x="405" y="499"/>
                    <a:pt x="422" y="485"/>
                    <a:pt x="416" y="488"/>
                  </a:cubicBezTo>
                  <a:cubicBezTo>
                    <a:pt x="411" y="493"/>
                    <a:pt x="407" y="495"/>
                    <a:pt x="402" y="498"/>
                  </a:cubicBezTo>
                  <a:cubicBezTo>
                    <a:pt x="404" y="495"/>
                    <a:pt x="393" y="497"/>
                    <a:pt x="412" y="480"/>
                  </a:cubicBezTo>
                  <a:cubicBezTo>
                    <a:pt x="419" y="473"/>
                    <a:pt x="417" y="478"/>
                    <a:pt x="423" y="471"/>
                  </a:cubicBezTo>
                  <a:cubicBezTo>
                    <a:pt x="421" y="469"/>
                    <a:pt x="414" y="475"/>
                    <a:pt x="412" y="473"/>
                  </a:cubicBezTo>
                  <a:lnTo>
                    <a:pt x="415" y="470"/>
                  </a:lnTo>
                  <a:cubicBezTo>
                    <a:pt x="416" y="466"/>
                    <a:pt x="403" y="473"/>
                    <a:pt x="393" y="484"/>
                  </a:cubicBezTo>
                  <a:cubicBezTo>
                    <a:pt x="394" y="486"/>
                    <a:pt x="405" y="474"/>
                    <a:pt x="400" y="480"/>
                  </a:cubicBezTo>
                  <a:cubicBezTo>
                    <a:pt x="388" y="489"/>
                    <a:pt x="383" y="489"/>
                    <a:pt x="381" y="487"/>
                  </a:cubicBezTo>
                  <a:cubicBezTo>
                    <a:pt x="385" y="485"/>
                    <a:pt x="390" y="480"/>
                    <a:pt x="395" y="476"/>
                  </a:cubicBezTo>
                  <a:cubicBezTo>
                    <a:pt x="378" y="486"/>
                    <a:pt x="370" y="487"/>
                    <a:pt x="361" y="490"/>
                  </a:cubicBezTo>
                  <a:cubicBezTo>
                    <a:pt x="352" y="498"/>
                    <a:pt x="379" y="476"/>
                    <a:pt x="374" y="481"/>
                  </a:cubicBezTo>
                  <a:cubicBezTo>
                    <a:pt x="383" y="466"/>
                    <a:pt x="349" y="488"/>
                    <a:pt x="364" y="468"/>
                  </a:cubicBezTo>
                  <a:cubicBezTo>
                    <a:pt x="366" y="467"/>
                    <a:pt x="351" y="480"/>
                    <a:pt x="354" y="478"/>
                  </a:cubicBezTo>
                  <a:cubicBezTo>
                    <a:pt x="353" y="475"/>
                    <a:pt x="367" y="463"/>
                    <a:pt x="361" y="466"/>
                  </a:cubicBezTo>
                  <a:cubicBezTo>
                    <a:pt x="368" y="459"/>
                    <a:pt x="357" y="467"/>
                    <a:pt x="353" y="467"/>
                  </a:cubicBezTo>
                  <a:cubicBezTo>
                    <a:pt x="347" y="472"/>
                    <a:pt x="357" y="464"/>
                    <a:pt x="359" y="464"/>
                  </a:cubicBezTo>
                  <a:cubicBezTo>
                    <a:pt x="350" y="468"/>
                    <a:pt x="332" y="471"/>
                    <a:pt x="339" y="457"/>
                  </a:cubicBezTo>
                  <a:cubicBezTo>
                    <a:pt x="334" y="461"/>
                    <a:pt x="318" y="470"/>
                    <a:pt x="318" y="469"/>
                  </a:cubicBezTo>
                  <a:lnTo>
                    <a:pt x="330" y="459"/>
                  </a:lnTo>
                  <a:cubicBezTo>
                    <a:pt x="336" y="451"/>
                    <a:pt x="326" y="456"/>
                    <a:pt x="336" y="447"/>
                  </a:cubicBezTo>
                  <a:cubicBezTo>
                    <a:pt x="320" y="458"/>
                    <a:pt x="356" y="444"/>
                    <a:pt x="342" y="451"/>
                  </a:cubicBezTo>
                  <a:cubicBezTo>
                    <a:pt x="352" y="442"/>
                    <a:pt x="319" y="464"/>
                    <a:pt x="336" y="450"/>
                  </a:cubicBezTo>
                  <a:cubicBezTo>
                    <a:pt x="334" y="449"/>
                    <a:pt x="319" y="459"/>
                    <a:pt x="328" y="447"/>
                  </a:cubicBezTo>
                  <a:cubicBezTo>
                    <a:pt x="327" y="449"/>
                    <a:pt x="347" y="434"/>
                    <a:pt x="344" y="433"/>
                  </a:cubicBezTo>
                  <a:cubicBezTo>
                    <a:pt x="340" y="432"/>
                    <a:pt x="338" y="437"/>
                    <a:pt x="332" y="438"/>
                  </a:cubicBezTo>
                  <a:lnTo>
                    <a:pt x="326" y="441"/>
                  </a:lnTo>
                  <a:cubicBezTo>
                    <a:pt x="314" y="451"/>
                    <a:pt x="325" y="437"/>
                    <a:pt x="313" y="450"/>
                  </a:cubicBezTo>
                  <a:cubicBezTo>
                    <a:pt x="322" y="441"/>
                    <a:pt x="303" y="451"/>
                    <a:pt x="323" y="434"/>
                  </a:cubicBezTo>
                  <a:lnTo>
                    <a:pt x="339" y="421"/>
                  </a:lnTo>
                  <a:cubicBezTo>
                    <a:pt x="336" y="421"/>
                    <a:pt x="321" y="433"/>
                    <a:pt x="313" y="438"/>
                  </a:cubicBezTo>
                  <a:cubicBezTo>
                    <a:pt x="314" y="437"/>
                    <a:pt x="317" y="434"/>
                    <a:pt x="320" y="432"/>
                  </a:cubicBezTo>
                  <a:cubicBezTo>
                    <a:pt x="296" y="452"/>
                    <a:pt x="319" y="427"/>
                    <a:pt x="299" y="441"/>
                  </a:cubicBezTo>
                  <a:cubicBezTo>
                    <a:pt x="305" y="432"/>
                    <a:pt x="294" y="434"/>
                    <a:pt x="308" y="420"/>
                  </a:cubicBezTo>
                  <a:cubicBezTo>
                    <a:pt x="299" y="424"/>
                    <a:pt x="289" y="430"/>
                    <a:pt x="292" y="423"/>
                  </a:cubicBezTo>
                  <a:cubicBezTo>
                    <a:pt x="295" y="422"/>
                    <a:pt x="296" y="422"/>
                    <a:pt x="301" y="417"/>
                  </a:cubicBezTo>
                  <a:cubicBezTo>
                    <a:pt x="307" y="410"/>
                    <a:pt x="300" y="415"/>
                    <a:pt x="295" y="417"/>
                  </a:cubicBezTo>
                  <a:cubicBezTo>
                    <a:pt x="299" y="414"/>
                    <a:pt x="307" y="402"/>
                    <a:pt x="314" y="393"/>
                  </a:cubicBezTo>
                  <a:cubicBezTo>
                    <a:pt x="305" y="397"/>
                    <a:pt x="293" y="409"/>
                    <a:pt x="285" y="416"/>
                  </a:cubicBezTo>
                  <a:cubicBezTo>
                    <a:pt x="307" y="394"/>
                    <a:pt x="265" y="423"/>
                    <a:pt x="284" y="403"/>
                  </a:cubicBezTo>
                  <a:cubicBezTo>
                    <a:pt x="288" y="400"/>
                    <a:pt x="298" y="395"/>
                    <a:pt x="302" y="389"/>
                  </a:cubicBezTo>
                  <a:cubicBezTo>
                    <a:pt x="324" y="367"/>
                    <a:pt x="282" y="400"/>
                    <a:pt x="291" y="387"/>
                  </a:cubicBezTo>
                  <a:lnTo>
                    <a:pt x="272" y="405"/>
                  </a:lnTo>
                  <a:cubicBezTo>
                    <a:pt x="283" y="393"/>
                    <a:pt x="257" y="410"/>
                    <a:pt x="277" y="394"/>
                  </a:cubicBezTo>
                  <a:cubicBezTo>
                    <a:pt x="269" y="399"/>
                    <a:pt x="280" y="384"/>
                    <a:pt x="262" y="401"/>
                  </a:cubicBezTo>
                  <a:cubicBezTo>
                    <a:pt x="273" y="382"/>
                    <a:pt x="242" y="398"/>
                    <a:pt x="273" y="365"/>
                  </a:cubicBezTo>
                  <a:cubicBezTo>
                    <a:pt x="269" y="368"/>
                    <a:pt x="271" y="363"/>
                    <a:pt x="262" y="372"/>
                  </a:cubicBezTo>
                  <a:cubicBezTo>
                    <a:pt x="252" y="382"/>
                    <a:pt x="271" y="367"/>
                    <a:pt x="264" y="373"/>
                  </a:cubicBezTo>
                  <a:cubicBezTo>
                    <a:pt x="263" y="373"/>
                    <a:pt x="257" y="378"/>
                    <a:pt x="255" y="380"/>
                  </a:cubicBezTo>
                  <a:cubicBezTo>
                    <a:pt x="258" y="375"/>
                    <a:pt x="258" y="372"/>
                    <a:pt x="275" y="360"/>
                  </a:cubicBezTo>
                  <a:cubicBezTo>
                    <a:pt x="284" y="347"/>
                    <a:pt x="240" y="385"/>
                    <a:pt x="244" y="374"/>
                  </a:cubicBezTo>
                  <a:cubicBezTo>
                    <a:pt x="252" y="367"/>
                    <a:pt x="254" y="364"/>
                    <a:pt x="252" y="364"/>
                  </a:cubicBezTo>
                  <a:lnTo>
                    <a:pt x="237" y="373"/>
                  </a:lnTo>
                  <a:cubicBezTo>
                    <a:pt x="237" y="368"/>
                    <a:pt x="253" y="356"/>
                    <a:pt x="266" y="345"/>
                  </a:cubicBezTo>
                  <a:cubicBezTo>
                    <a:pt x="263" y="345"/>
                    <a:pt x="262" y="343"/>
                    <a:pt x="251" y="351"/>
                  </a:cubicBezTo>
                  <a:lnTo>
                    <a:pt x="266" y="335"/>
                  </a:lnTo>
                  <a:cubicBezTo>
                    <a:pt x="255" y="347"/>
                    <a:pt x="257" y="341"/>
                    <a:pt x="253" y="343"/>
                  </a:cubicBezTo>
                  <a:lnTo>
                    <a:pt x="257" y="341"/>
                  </a:lnTo>
                  <a:cubicBezTo>
                    <a:pt x="263" y="335"/>
                    <a:pt x="258" y="337"/>
                    <a:pt x="255" y="337"/>
                  </a:cubicBezTo>
                  <a:cubicBezTo>
                    <a:pt x="247" y="345"/>
                    <a:pt x="245" y="349"/>
                    <a:pt x="244" y="352"/>
                  </a:cubicBezTo>
                  <a:cubicBezTo>
                    <a:pt x="237" y="357"/>
                    <a:pt x="238" y="354"/>
                    <a:pt x="230" y="359"/>
                  </a:cubicBezTo>
                  <a:cubicBezTo>
                    <a:pt x="243" y="348"/>
                    <a:pt x="237" y="349"/>
                    <a:pt x="238" y="346"/>
                  </a:cubicBezTo>
                  <a:cubicBezTo>
                    <a:pt x="239" y="343"/>
                    <a:pt x="225" y="355"/>
                    <a:pt x="225" y="354"/>
                  </a:cubicBezTo>
                  <a:cubicBezTo>
                    <a:pt x="231" y="348"/>
                    <a:pt x="224" y="351"/>
                    <a:pt x="234" y="344"/>
                  </a:cubicBezTo>
                  <a:cubicBezTo>
                    <a:pt x="237" y="342"/>
                    <a:pt x="229" y="351"/>
                    <a:pt x="235" y="346"/>
                  </a:cubicBezTo>
                  <a:cubicBezTo>
                    <a:pt x="239" y="341"/>
                    <a:pt x="251" y="331"/>
                    <a:pt x="241" y="336"/>
                  </a:cubicBezTo>
                  <a:cubicBezTo>
                    <a:pt x="234" y="341"/>
                    <a:pt x="216" y="359"/>
                    <a:pt x="222" y="349"/>
                  </a:cubicBezTo>
                  <a:cubicBezTo>
                    <a:pt x="226" y="347"/>
                    <a:pt x="231" y="343"/>
                    <a:pt x="236" y="339"/>
                  </a:cubicBezTo>
                  <a:lnTo>
                    <a:pt x="241" y="331"/>
                  </a:lnTo>
                  <a:lnTo>
                    <a:pt x="229" y="341"/>
                  </a:lnTo>
                  <a:cubicBezTo>
                    <a:pt x="231" y="338"/>
                    <a:pt x="233" y="338"/>
                    <a:pt x="234" y="336"/>
                  </a:cubicBezTo>
                  <a:cubicBezTo>
                    <a:pt x="221" y="346"/>
                    <a:pt x="227" y="336"/>
                    <a:pt x="213" y="347"/>
                  </a:cubicBezTo>
                  <a:cubicBezTo>
                    <a:pt x="210" y="347"/>
                    <a:pt x="218" y="338"/>
                    <a:pt x="219" y="335"/>
                  </a:cubicBezTo>
                  <a:lnTo>
                    <a:pt x="220" y="335"/>
                  </a:lnTo>
                  <a:cubicBezTo>
                    <a:pt x="226" y="327"/>
                    <a:pt x="219" y="329"/>
                    <a:pt x="210" y="335"/>
                  </a:cubicBezTo>
                  <a:lnTo>
                    <a:pt x="213" y="333"/>
                  </a:lnTo>
                  <a:cubicBezTo>
                    <a:pt x="213" y="331"/>
                    <a:pt x="210" y="331"/>
                    <a:pt x="202" y="336"/>
                  </a:cubicBezTo>
                  <a:cubicBezTo>
                    <a:pt x="209" y="326"/>
                    <a:pt x="246" y="296"/>
                    <a:pt x="229" y="307"/>
                  </a:cubicBezTo>
                  <a:cubicBezTo>
                    <a:pt x="227" y="306"/>
                    <a:pt x="205" y="323"/>
                    <a:pt x="198" y="330"/>
                  </a:cubicBezTo>
                  <a:cubicBezTo>
                    <a:pt x="203" y="320"/>
                    <a:pt x="180" y="332"/>
                    <a:pt x="195" y="313"/>
                  </a:cubicBezTo>
                  <a:cubicBezTo>
                    <a:pt x="190" y="317"/>
                    <a:pt x="187" y="320"/>
                    <a:pt x="184" y="321"/>
                  </a:cubicBezTo>
                  <a:cubicBezTo>
                    <a:pt x="184" y="312"/>
                    <a:pt x="160" y="322"/>
                    <a:pt x="179" y="297"/>
                  </a:cubicBezTo>
                  <a:cubicBezTo>
                    <a:pt x="186" y="295"/>
                    <a:pt x="191" y="287"/>
                    <a:pt x="198" y="281"/>
                  </a:cubicBezTo>
                  <a:cubicBezTo>
                    <a:pt x="186" y="289"/>
                    <a:pt x="208" y="270"/>
                    <a:pt x="189" y="286"/>
                  </a:cubicBezTo>
                  <a:cubicBezTo>
                    <a:pt x="179" y="295"/>
                    <a:pt x="173" y="299"/>
                    <a:pt x="170" y="305"/>
                  </a:cubicBezTo>
                  <a:cubicBezTo>
                    <a:pt x="162" y="306"/>
                    <a:pt x="158" y="302"/>
                    <a:pt x="166" y="291"/>
                  </a:cubicBezTo>
                  <a:cubicBezTo>
                    <a:pt x="162" y="296"/>
                    <a:pt x="158" y="298"/>
                    <a:pt x="154" y="301"/>
                  </a:cubicBezTo>
                  <a:cubicBezTo>
                    <a:pt x="171" y="286"/>
                    <a:pt x="172" y="281"/>
                    <a:pt x="164" y="285"/>
                  </a:cubicBezTo>
                  <a:lnTo>
                    <a:pt x="154" y="294"/>
                  </a:lnTo>
                  <a:lnTo>
                    <a:pt x="163" y="283"/>
                  </a:lnTo>
                  <a:cubicBezTo>
                    <a:pt x="160" y="285"/>
                    <a:pt x="141" y="301"/>
                    <a:pt x="149" y="291"/>
                  </a:cubicBezTo>
                  <a:cubicBezTo>
                    <a:pt x="153" y="287"/>
                    <a:pt x="157" y="284"/>
                    <a:pt x="160" y="281"/>
                  </a:cubicBezTo>
                  <a:cubicBezTo>
                    <a:pt x="150" y="286"/>
                    <a:pt x="133" y="296"/>
                    <a:pt x="140" y="287"/>
                  </a:cubicBezTo>
                  <a:lnTo>
                    <a:pt x="154" y="272"/>
                  </a:lnTo>
                  <a:cubicBezTo>
                    <a:pt x="152" y="272"/>
                    <a:pt x="141" y="279"/>
                    <a:pt x="138" y="284"/>
                  </a:cubicBezTo>
                  <a:cubicBezTo>
                    <a:pt x="145" y="273"/>
                    <a:pt x="144" y="270"/>
                    <a:pt x="156" y="257"/>
                  </a:cubicBezTo>
                  <a:cubicBezTo>
                    <a:pt x="119" y="279"/>
                    <a:pt x="110" y="272"/>
                    <a:pt x="107" y="263"/>
                  </a:cubicBezTo>
                  <a:lnTo>
                    <a:pt x="115" y="256"/>
                  </a:lnTo>
                  <a:cubicBezTo>
                    <a:pt x="120" y="248"/>
                    <a:pt x="100" y="267"/>
                    <a:pt x="104" y="261"/>
                  </a:cubicBezTo>
                  <a:cubicBezTo>
                    <a:pt x="112" y="255"/>
                    <a:pt x="119" y="246"/>
                    <a:pt x="130" y="239"/>
                  </a:cubicBezTo>
                  <a:cubicBezTo>
                    <a:pt x="136" y="230"/>
                    <a:pt x="113" y="248"/>
                    <a:pt x="108" y="249"/>
                  </a:cubicBezTo>
                  <a:cubicBezTo>
                    <a:pt x="98" y="258"/>
                    <a:pt x="116" y="245"/>
                    <a:pt x="103" y="256"/>
                  </a:cubicBezTo>
                  <a:cubicBezTo>
                    <a:pt x="99" y="259"/>
                    <a:pt x="108" y="245"/>
                    <a:pt x="92" y="258"/>
                  </a:cubicBezTo>
                  <a:cubicBezTo>
                    <a:pt x="97" y="252"/>
                    <a:pt x="109" y="243"/>
                    <a:pt x="116" y="238"/>
                  </a:cubicBezTo>
                  <a:lnTo>
                    <a:pt x="107" y="243"/>
                  </a:lnTo>
                  <a:cubicBezTo>
                    <a:pt x="123" y="225"/>
                    <a:pt x="143" y="219"/>
                    <a:pt x="163" y="198"/>
                  </a:cubicBezTo>
                  <a:lnTo>
                    <a:pt x="160" y="199"/>
                  </a:lnTo>
                  <a:cubicBezTo>
                    <a:pt x="174" y="183"/>
                    <a:pt x="181" y="187"/>
                    <a:pt x="183" y="178"/>
                  </a:cubicBezTo>
                  <a:cubicBezTo>
                    <a:pt x="174" y="183"/>
                    <a:pt x="151" y="201"/>
                    <a:pt x="145" y="209"/>
                  </a:cubicBezTo>
                  <a:cubicBezTo>
                    <a:pt x="138" y="209"/>
                    <a:pt x="107" y="239"/>
                    <a:pt x="105" y="234"/>
                  </a:cubicBezTo>
                  <a:cubicBezTo>
                    <a:pt x="114" y="225"/>
                    <a:pt x="110" y="235"/>
                    <a:pt x="122" y="224"/>
                  </a:cubicBezTo>
                  <a:cubicBezTo>
                    <a:pt x="133" y="211"/>
                    <a:pt x="112" y="226"/>
                    <a:pt x="115" y="221"/>
                  </a:cubicBezTo>
                  <a:cubicBezTo>
                    <a:pt x="111" y="228"/>
                    <a:pt x="94" y="240"/>
                    <a:pt x="90" y="241"/>
                  </a:cubicBezTo>
                  <a:cubicBezTo>
                    <a:pt x="96" y="233"/>
                    <a:pt x="106" y="230"/>
                    <a:pt x="105" y="226"/>
                  </a:cubicBezTo>
                  <a:cubicBezTo>
                    <a:pt x="96" y="233"/>
                    <a:pt x="87" y="236"/>
                    <a:pt x="83" y="244"/>
                  </a:cubicBezTo>
                  <a:cubicBezTo>
                    <a:pt x="62" y="260"/>
                    <a:pt x="86" y="236"/>
                    <a:pt x="69" y="248"/>
                  </a:cubicBezTo>
                  <a:cubicBezTo>
                    <a:pt x="83" y="235"/>
                    <a:pt x="104" y="223"/>
                    <a:pt x="109" y="214"/>
                  </a:cubicBezTo>
                  <a:cubicBezTo>
                    <a:pt x="96" y="226"/>
                    <a:pt x="87" y="226"/>
                    <a:pt x="68" y="245"/>
                  </a:cubicBezTo>
                  <a:cubicBezTo>
                    <a:pt x="71" y="241"/>
                    <a:pt x="82" y="231"/>
                    <a:pt x="91" y="225"/>
                  </a:cubicBezTo>
                  <a:cubicBezTo>
                    <a:pt x="98" y="216"/>
                    <a:pt x="63" y="243"/>
                    <a:pt x="89" y="219"/>
                  </a:cubicBezTo>
                  <a:lnTo>
                    <a:pt x="75" y="230"/>
                  </a:lnTo>
                  <a:cubicBezTo>
                    <a:pt x="79" y="226"/>
                    <a:pt x="82" y="222"/>
                    <a:pt x="89" y="215"/>
                  </a:cubicBezTo>
                  <a:cubicBezTo>
                    <a:pt x="88" y="213"/>
                    <a:pt x="66" y="227"/>
                    <a:pt x="87" y="208"/>
                  </a:cubicBezTo>
                  <a:cubicBezTo>
                    <a:pt x="85" y="210"/>
                    <a:pt x="83" y="206"/>
                    <a:pt x="69" y="220"/>
                  </a:cubicBezTo>
                  <a:cubicBezTo>
                    <a:pt x="62" y="229"/>
                    <a:pt x="82" y="213"/>
                    <a:pt x="63" y="231"/>
                  </a:cubicBezTo>
                  <a:cubicBezTo>
                    <a:pt x="78" y="216"/>
                    <a:pt x="58" y="230"/>
                    <a:pt x="52" y="234"/>
                  </a:cubicBezTo>
                  <a:lnTo>
                    <a:pt x="60" y="226"/>
                  </a:lnTo>
                  <a:cubicBezTo>
                    <a:pt x="56" y="228"/>
                    <a:pt x="57" y="225"/>
                    <a:pt x="48" y="232"/>
                  </a:cubicBezTo>
                  <a:cubicBezTo>
                    <a:pt x="53" y="229"/>
                    <a:pt x="58" y="224"/>
                    <a:pt x="59" y="222"/>
                  </a:cubicBezTo>
                  <a:lnTo>
                    <a:pt x="46" y="232"/>
                  </a:lnTo>
                  <a:cubicBezTo>
                    <a:pt x="38" y="234"/>
                    <a:pt x="68" y="212"/>
                    <a:pt x="62" y="212"/>
                  </a:cubicBezTo>
                  <a:lnTo>
                    <a:pt x="73" y="206"/>
                  </a:lnTo>
                  <a:cubicBezTo>
                    <a:pt x="71" y="207"/>
                    <a:pt x="82" y="196"/>
                    <a:pt x="77" y="199"/>
                  </a:cubicBezTo>
                  <a:cubicBezTo>
                    <a:pt x="65" y="208"/>
                    <a:pt x="50" y="219"/>
                    <a:pt x="41" y="226"/>
                  </a:cubicBezTo>
                  <a:cubicBezTo>
                    <a:pt x="35" y="229"/>
                    <a:pt x="53" y="214"/>
                    <a:pt x="40" y="223"/>
                  </a:cubicBezTo>
                  <a:lnTo>
                    <a:pt x="56" y="213"/>
                  </a:lnTo>
                  <a:cubicBezTo>
                    <a:pt x="60" y="210"/>
                    <a:pt x="73" y="195"/>
                    <a:pt x="71" y="194"/>
                  </a:cubicBezTo>
                  <a:cubicBezTo>
                    <a:pt x="66" y="196"/>
                    <a:pt x="48" y="208"/>
                    <a:pt x="44" y="215"/>
                  </a:cubicBezTo>
                  <a:cubicBezTo>
                    <a:pt x="43" y="214"/>
                    <a:pt x="48" y="207"/>
                    <a:pt x="57" y="201"/>
                  </a:cubicBezTo>
                  <a:cubicBezTo>
                    <a:pt x="51" y="202"/>
                    <a:pt x="45" y="212"/>
                    <a:pt x="37" y="216"/>
                  </a:cubicBezTo>
                  <a:cubicBezTo>
                    <a:pt x="43" y="208"/>
                    <a:pt x="52" y="196"/>
                    <a:pt x="62" y="185"/>
                  </a:cubicBezTo>
                  <a:lnTo>
                    <a:pt x="82" y="171"/>
                  </a:lnTo>
                  <a:lnTo>
                    <a:pt x="81" y="169"/>
                  </a:lnTo>
                  <a:cubicBezTo>
                    <a:pt x="98" y="158"/>
                    <a:pt x="92" y="158"/>
                    <a:pt x="109" y="145"/>
                  </a:cubicBezTo>
                  <a:cubicBezTo>
                    <a:pt x="111" y="142"/>
                    <a:pt x="104" y="146"/>
                    <a:pt x="99" y="149"/>
                  </a:cubicBezTo>
                  <a:cubicBezTo>
                    <a:pt x="76" y="174"/>
                    <a:pt x="61" y="176"/>
                    <a:pt x="39" y="197"/>
                  </a:cubicBezTo>
                  <a:cubicBezTo>
                    <a:pt x="29" y="199"/>
                    <a:pt x="94" y="145"/>
                    <a:pt x="54" y="173"/>
                  </a:cubicBezTo>
                  <a:cubicBezTo>
                    <a:pt x="48" y="179"/>
                    <a:pt x="29" y="193"/>
                    <a:pt x="37" y="189"/>
                  </a:cubicBezTo>
                  <a:cubicBezTo>
                    <a:pt x="38" y="185"/>
                    <a:pt x="13" y="208"/>
                    <a:pt x="20" y="197"/>
                  </a:cubicBezTo>
                  <a:cubicBezTo>
                    <a:pt x="31" y="191"/>
                    <a:pt x="42" y="174"/>
                    <a:pt x="58" y="165"/>
                  </a:cubicBezTo>
                  <a:cubicBezTo>
                    <a:pt x="50" y="171"/>
                    <a:pt x="54" y="172"/>
                    <a:pt x="56" y="170"/>
                  </a:cubicBezTo>
                  <a:cubicBezTo>
                    <a:pt x="64" y="161"/>
                    <a:pt x="80" y="150"/>
                    <a:pt x="78" y="147"/>
                  </a:cubicBezTo>
                  <a:cubicBezTo>
                    <a:pt x="74" y="148"/>
                    <a:pt x="72" y="146"/>
                    <a:pt x="60" y="157"/>
                  </a:cubicBezTo>
                  <a:cubicBezTo>
                    <a:pt x="47" y="169"/>
                    <a:pt x="64" y="158"/>
                    <a:pt x="49" y="169"/>
                  </a:cubicBezTo>
                  <a:cubicBezTo>
                    <a:pt x="42" y="170"/>
                    <a:pt x="62" y="152"/>
                    <a:pt x="37" y="171"/>
                  </a:cubicBezTo>
                  <a:cubicBezTo>
                    <a:pt x="41" y="172"/>
                    <a:pt x="27" y="184"/>
                    <a:pt x="18" y="192"/>
                  </a:cubicBezTo>
                  <a:lnTo>
                    <a:pt x="11" y="195"/>
                  </a:lnTo>
                  <a:lnTo>
                    <a:pt x="20" y="187"/>
                  </a:lnTo>
                  <a:cubicBezTo>
                    <a:pt x="23" y="178"/>
                    <a:pt x="3" y="201"/>
                    <a:pt x="2" y="195"/>
                  </a:cubicBezTo>
                  <a:lnTo>
                    <a:pt x="18" y="178"/>
                  </a:lnTo>
                  <a:cubicBezTo>
                    <a:pt x="34" y="166"/>
                    <a:pt x="16" y="189"/>
                    <a:pt x="40" y="167"/>
                  </a:cubicBezTo>
                  <a:cubicBezTo>
                    <a:pt x="39" y="164"/>
                    <a:pt x="26" y="174"/>
                    <a:pt x="31" y="166"/>
                  </a:cubicBezTo>
                  <a:lnTo>
                    <a:pt x="37" y="164"/>
                  </a:lnTo>
                  <a:cubicBezTo>
                    <a:pt x="37" y="162"/>
                    <a:pt x="69" y="133"/>
                    <a:pt x="47" y="147"/>
                  </a:cubicBezTo>
                  <a:cubicBezTo>
                    <a:pt x="38" y="151"/>
                    <a:pt x="38" y="154"/>
                    <a:pt x="29" y="162"/>
                  </a:cubicBezTo>
                  <a:cubicBezTo>
                    <a:pt x="23" y="161"/>
                    <a:pt x="13" y="168"/>
                    <a:pt x="9" y="167"/>
                  </a:cubicBezTo>
                  <a:cubicBezTo>
                    <a:pt x="28" y="152"/>
                    <a:pt x="8" y="161"/>
                    <a:pt x="28" y="148"/>
                  </a:cubicBezTo>
                  <a:cubicBezTo>
                    <a:pt x="19" y="158"/>
                    <a:pt x="24" y="162"/>
                    <a:pt x="42" y="149"/>
                  </a:cubicBezTo>
                  <a:cubicBezTo>
                    <a:pt x="63" y="129"/>
                    <a:pt x="42" y="154"/>
                    <a:pt x="64" y="136"/>
                  </a:cubicBezTo>
                  <a:cubicBezTo>
                    <a:pt x="62" y="133"/>
                    <a:pt x="83" y="114"/>
                    <a:pt x="96" y="102"/>
                  </a:cubicBezTo>
                  <a:cubicBezTo>
                    <a:pt x="97" y="100"/>
                    <a:pt x="90" y="105"/>
                    <a:pt x="88" y="106"/>
                  </a:cubicBezTo>
                  <a:cubicBezTo>
                    <a:pt x="75" y="117"/>
                    <a:pt x="76" y="118"/>
                    <a:pt x="62" y="130"/>
                  </a:cubicBezTo>
                  <a:cubicBezTo>
                    <a:pt x="63" y="123"/>
                    <a:pt x="53" y="127"/>
                    <a:pt x="39" y="136"/>
                  </a:cubicBezTo>
                  <a:cubicBezTo>
                    <a:pt x="45" y="129"/>
                    <a:pt x="58" y="118"/>
                    <a:pt x="60" y="118"/>
                  </a:cubicBezTo>
                  <a:cubicBezTo>
                    <a:pt x="53" y="118"/>
                    <a:pt x="51" y="113"/>
                    <a:pt x="52" y="106"/>
                  </a:cubicBezTo>
                  <a:cubicBezTo>
                    <a:pt x="33" y="126"/>
                    <a:pt x="44" y="106"/>
                    <a:pt x="28" y="123"/>
                  </a:cubicBezTo>
                  <a:cubicBezTo>
                    <a:pt x="24" y="129"/>
                    <a:pt x="11" y="144"/>
                    <a:pt x="0" y="151"/>
                  </a:cubicBezTo>
                  <a:cubicBezTo>
                    <a:pt x="1" y="148"/>
                    <a:pt x="10" y="143"/>
                    <a:pt x="14" y="138"/>
                  </a:cubicBezTo>
                  <a:cubicBezTo>
                    <a:pt x="1" y="147"/>
                    <a:pt x="30" y="120"/>
                    <a:pt x="11" y="134"/>
                  </a:cubicBezTo>
                  <a:cubicBezTo>
                    <a:pt x="21" y="132"/>
                    <a:pt x="37" y="113"/>
                    <a:pt x="54" y="99"/>
                  </a:cubicBezTo>
                  <a:cubicBezTo>
                    <a:pt x="43" y="104"/>
                    <a:pt x="66" y="89"/>
                    <a:pt x="64" y="86"/>
                  </a:cubicBezTo>
                  <a:cubicBezTo>
                    <a:pt x="53" y="92"/>
                    <a:pt x="43" y="95"/>
                    <a:pt x="37" y="95"/>
                  </a:cubicBezTo>
                  <a:cubicBezTo>
                    <a:pt x="50" y="78"/>
                    <a:pt x="30" y="87"/>
                    <a:pt x="26" y="84"/>
                  </a:cubicBezTo>
                  <a:cubicBezTo>
                    <a:pt x="33" y="75"/>
                    <a:pt x="53" y="60"/>
                    <a:pt x="55" y="55"/>
                  </a:cubicBezTo>
                  <a:cubicBezTo>
                    <a:pt x="53" y="54"/>
                    <a:pt x="36" y="74"/>
                    <a:pt x="42" y="64"/>
                  </a:cubicBezTo>
                  <a:lnTo>
                    <a:pt x="46" y="61"/>
                  </a:lnTo>
                  <a:cubicBezTo>
                    <a:pt x="41" y="64"/>
                    <a:pt x="54" y="44"/>
                    <a:pt x="26" y="67"/>
                  </a:cubicBezTo>
                  <a:lnTo>
                    <a:pt x="47" y="50"/>
                  </a:lnTo>
                  <a:cubicBezTo>
                    <a:pt x="49" y="48"/>
                    <a:pt x="43" y="52"/>
                    <a:pt x="41" y="53"/>
                  </a:cubicBezTo>
                  <a:cubicBezTo>
                    <a:pt x="47" y="47"/>
                    <a:pt x="53" y="41"/>
                    <a:pt x="58" y="39"/>
                  </a:cubicBezTo>
                  <a:cubicBezTo>
                    <a:pt x="70" y="25"/>
                    <a:pt x="52" y="37"/>
                    <a:pt x="50" y="35"/>
                  </a:cubicBezTo>
                  <a:lnTo>
                    <a:pt x="39" y="47"/>
                  </a:lnTo>
                  <a:cubicBezTo>
                    <a:pt x="27" y="52"/>
                    <a:pt x="37" y="39"/>
                    <a:pt x="30" y="39"/>
                  </a:cubicBezTo>
                  <a:lnTo>
                    <a:pt x="41" y="29"/>
                  </a:lnTo>
                  <a:lnTo>
                    <a:pt x="33" y="33"/>
                  </a:lnTo>
                  <a:cubicBezTo>
                    <a:pt x="44" y="24"/>
                    <a:pt x="50" y="16"/>
                    <a:pt x="40" y="23"/>
                  </a:cubicBezTo>
                  <a:lnTo>
                    <a:pt x="73" y="3"/>
                  </a:lnTo>
                  <a:cubicBezTo>
                    <a:pt x="67" y="10"/>
                    <a:pt x="57" y="14"/>
                    <a:pt x="47" y="25"/>
                  </a:cubicBezTo>
                  <a:cubicBezTo>
                    <a:pt x="37" y="34"/>
                    <a:pt x="43" y="35"/>
                    <a:pt x="55" y="25"/>
                  </a:cubicBezTo>
                  <a:cubicBezTo>
                    <a:pt x="55" y="23"/>
                    <a:pt x="52" y="25"/>
                    <a:pt x="47" y="28"/>
                  </a:cubicBezTo>
                  <a:cubicBezTo>
                    <a:pt x="63" y="13"/>
                    <a:pt x="64" y="16"/>
                    <a:pt x="76" y="7"/>
                  </a:cubicBezTo>
                  <a:cubicBezTo>
                    <a:pt x="75" y="7"/>
                    <a:pt x="79" y="2"/>
                    <a:pt x="74" y="6"/>
                  </a:cubicBezTo>
                  <a:cubicBezTo>
                    <a:pt x="83" y="0"/>
                    <a:pt x="85" y="1"/>
                    <a:pt x="87" y="2"/>
                  </a:cubicBezTo>
                  <a:cubicBezTo>
                    <a:pt x="80" y="6"/>
                    <a:pt x="78" y="12"/>
                    <a:pt x="73" y="15"/>
                  </a:cubicBezTo>
                  <a:cubicBezTo>
                    <a:pt x="87" y="3"/>
                    <a:pt x="93" y="1"/>
                    <a:pt x="91" y="7"/>
                  </a:cubicBezTo>
                  <a:cubicBezTo>
                    <a:pt x="76" y="23"/>
                    <a:pt x="106" y="2"/>
                    <a:pt x="104" y="9"/>
                  </a:cubicBezTo>
                  <a:cubicBezTo>
                    <a:pt x="89" y="21"/>
                    <a:pt x="76" y="30"/>
                    <a:pt x="68" y="33"/>
                  </a:cubicBezTo>
                  <a:cubicBezTo>
                    <a:pt x="62" y="41"/>
                    <a:pt x="70" y="35"/>
                    <a:pt x="65" y="43"/>
                  </a:cubicBezTo>
                  <a:cubicBezTo>
                    <a:pt x="76" y="34"/>
                    <a:pt x="93" y="20"/>
                    <a:pt x="102" y="17"/>
                  </a:cubicBezTo>
                  <a:lnTo>
                    <a:pt x="91" y="26"/>
                  </a:lnTo>
                  <a:cubicBezTo>
                    <a:pt x="99" y="24"/>
                    <a:pt x="115" y="10"/>
                    <a:pt x="114" y="15"/>
                  </a:cubicBezTo>
                  <a:cubicBezTo>
                    <a:pt x="113" y="25"/>
                    <a:pt x="117" y="29"/>
                    <a:pt x="119" y="34"/>
                  </a:cubicBezTo>
                  <a:lnTo>
                    <a:pt x="108" y="44"/>
                  </a:lnTo>
                  <a:cubicBezTo>
                    <a:pt x="133" y="26"/>
                    <a:pt x="123" y="43"/>
                    <a:pt x="135" y="37"/>
                  </a:cubicBezTo>
                  <a:cubicBezTo>
                    <a:pt x="129" y="50"/>
                    <a:pt x="154" y="38"/>
                    <a:pt x="138" y="56"/>
                  </a:cubicBezTo>
                  <a:cubicBezTo>
                    <a:pt x="153" y="57"/>
                    <a:pt x="167" y="57"/>
                    <a:pt x="170" y="69"/>
                  </a:cubicBezTo>
                  <a:lnTo>
                    <a:pt x="154" y="81"/>
                  </a:lnTo>
                  <a:cubicBezTo>
                    <a:pt x="166" y="73"/>
                    <a:pt x="145" y="90"/>
                    <a:pt x="149" y="89"/>
                  </a:cubicBezTo>
                  <a:cubicBezTo>
                    <a:pt x="160" y="77"/>
                    <a:pt x="167" y="77"/>
                    <a:pt x="177" y="70"/>
                  </a:cubicBezTo>
                  <a:cubicBezTo>
                    <a:pt x="169" y="84"/>
                    <a:pt x="186" y="78"/>
                    <a:pt x="200" y="71"/>
                  </a:cubicBezTo>
                  <a:lnTo>
                    <a:pt x="189" y="81"/>
                  </a:lnTo>
                  <a:cubicBezTo>
                    <a:pt x="212" y="67"/>
                    <a:pt x="198" y="86"/>
                    <a:pt x="198" y="93"/>
                  </a:cubicBezTo>
                  <a:cubicBezTo>
                    <a:pt x="194" y="97"/>
                    <a:pt x="185" y="107"/>
                    <a:pt x="187" y="107"/>
                  </a:cubicBezTo>
                  <a:cubicBezTo>
                    <a:pt x="206" y="94"/>
                    <a:pt x="206" y="97"/>
                    <a:pt x="220" y="90"/>
                  </a:cubicBezTo>
                  <a:cubicBezTo>
                    <a:pt x="222" y="93"/>
                    <a:pt x="221" y="100"/>
                    <a:pt x="217" y="109"/>
                  </a:cubicBezTo>
                  <a:cubicBezTo>
                    <a:pt x="249" y="97"/>
                    <a:pt x="241" y="119"/>
                    <a:pt x="264" y="116"/>
                  </a:cubicBezTo>
                  <a:lnTo>
                    <a:pt x="252" y="128"/>
                  </a:lnTo>
                  <a:cubicBezTo>
                    <a:pt x="287" y="113"/>
                    <a:pt x="272" y="146"/>
                    <a:pt x="293" y="142"/>
                  </a:cubicBezTo>
                  <a:lnTo>
                    <a:pt x="271" y="160"/>
                  </a:lnTo>
                  <a:cubicBezTo>
                    <a:pt x="266" y="168"/>
                    <a:pt x="281" y="161"/>
                    <a:pt x="296" y="147"/>
                  </a:cubicBezTo>
                  <a:cubicBezTo>
                    <a:pt x="292" y="155"/>
                    <a:pt x="312" y="144"/>
                    <a:pt x="296" y="161"/>
                  </a:cubicBezTo>
                  <a:cubicBezTo>
                    <a:pt x="294" y="167"/>
                    <a:pt x="308" y="155"/>
                    <a:pt x="313" y="155"/>
                  </a:cubicBezTo>
                  <a:cubicBezTo>
                    <a:pt x="309" y="167"/>
                    <a:pt x="313" y="167"/>
                    <a:pt x="321" y="168"/>
                  </a:cubicBezTo>
                  <a:lnTo>
                    <a:pt x="321" y="166"/>
                  </a:lnTo>
                  <a:cubicBezTo>
                    <a:pt x="316" y="169"/>
                    <a:pt x="307" y="177"/>
                    <a:pt x="306" y="180"/>
                  </a:cubicBezTo>
                  <a:cubicBezTo>
                    <a:pt x="314" y="176"/>
                    <a:pt x="306" y="191"/>
                    <a:pt x="330" y="167"/>
                  </a:cubicBezTo>
                  <a:cubicBezTo>
                    <a:pt x="320" y="185"/>
                    <a:pt x="353" y="168"/>
                    <a:pt x="337" y="191"/>
                  </a:cubicBezTo>
                  <a:cubicBezTo>
                    <a:pt x="344" y="184"/>
                    <a:pt x="346" y="184"/>
                    <a:pt x="351" y="181"/>
                  </a:cubicBezTo>
                  <a:cubicBezTo>
                    <a:pt x="355" y="185"/>
                    <a:pt x="345" y="202"/>
                    <a:pt x="360" y="195"/>
                  </a:cubicBezTo>
                  <a:cubicBezTo>
                    <a:pt x="357" y="199"/>
                    <a:pt x="347" y="204"/>
                    <a:pt x="348" y="207"/>
                  </a:cubicBezTo>
                  <a:cubicBezTo>
                    <a:pt x="352" y="206"/>
                    <a:pt x="357" y="199"/>
                    <a:pt x="362" y="197"/>
                  </a:cubicBezTo>
                  <a:cubicBezTo>
                    <a:pt x="382" y="193"/>
                    <a:pt x="362" y="223"/>
                    <a:pt x="371" y="227"/>
                  </a:cubicBezTo>
                  <a:cubicBezTo>
                    <a:pt x="394" y="227"/>
                    <a:pt x="398" y="245"/>
                    <a:pt x="410" y="254"/>
                  </a:cubicBezTo>
                  <a:lnTo>
                    <a:pt x="405" y="258"/>
                  </a:lnTo>
                  <a:cubicBezTo>
                    <a:pt x="428" y="245"/>
                    <a:pt x="392" y="284"/>
                    <a:pt x="424" y="262"/>
                  </a:cubicBezTo>
                  <a:cubicBezTo>
                    <a:pt x="420" y="267"/>
                    <a:pt x="425" y="267"/>
                    <a:pt x="414" y="275"/>
                  </a:cubicBezTo>
                  <a:cubicBezTo>
                    <a:pt x="431" y="266"/>
                    <a:pt x="409" y="295"/>
                    <a:pt x="430" y="284"/>
                  </a:cubicBezTo>
                  <a:cubicBezTo>
                    <a:pt x="430" y="283"/>
                    <a:pt x="429" y="283"/>
                    <a:pt x="426" y="285"/>
                  </a:cubicBezTo>
                  <a:cubicBezTo>
                    <a:pt x="419" y="299"/>
                    <a:pt x="438" y="289"/>
                    <a:pt x="431" y="303"/>
                  </a:cubicBezTo>
                  <a:cubicBezTo>
                    <a:pt x="429" y="305"/>
                    <a:pt x="426" y="305"/>
                    <a:pt x="421" y="309"/>
                  </a:cubicBezTo>
                  <a:cubicBezTo>
                    <a:pt x="413" y="320"/>
                    <a:pt x="446" y="295"/>
                    <a:pt x="422" y="317"/>
                  </a:cubicBezTo>
                  <a:cubicBezTo>
                    <a:pt x="423" y="318"/>
                    <a:pt x="436" y="307"/>
                    <a:pt x="434" y="307"/>
                  </a:cubicBezTo>
                  <a:cubicBezTo>
                    <a:pt x="433" y="326"/>
                    <a:pt x="458" y="322"/>
                    <a:pt x="473" y="328"/>
                  </a:cubicBezTo>
                  <a:cubicBezTo>
                    <a:pt x="465" y="348"/>
                    <a:pt x="432" y="365"/>
                    <a:pt x="455" y="355"/>
                  </a:cubicBezTo>
                  <a:cubicBezTo>
                    <a:pt x="451" y="359"/>
                    <a:pt x="465" y="347"/>
                    <a:pt x="460" y="351"/>
                  </a:cubicBezTo>
                  <a:cubicBezTo>
                    <a:pt x="469" y="347"/>
                    <a:pt x="435" y="379"/>
                    <a:pt x="450" y="369"/>
                  </a:cubicBezTo>
                  <a:cubicBezTo>
                    <a:pt x="465" y="355"/>
                    <a:pt x="459" y="363"/>
                    <a:pt x="469" y="355"/>
                  </a:cubicBezTo>
                  <a:cubicBezTo>
                    <a:pt x="463" y="368"/>
                    <a:pt x="450" y="381"/>
                    <a:pt x="464" y="374"/>
                  </a:cubicBezTo>
                  <a:lnTo>
                    <a:pt x="456" y="381"/>
                  </a:lnTo>
                  <a:cubicBezTo>
                    <a:pt x="483" y="366"/>
                    <a:pt x="475" y="381"/>
                    <a:pt x="504" y="362"/>
                  </a:cubicBezTo>
                  <a:cubicBezTo>
                    <a:pt x="529" y="381"/>
                    <a:pt x="563" y="391"/>
                    <a:pt x="586" y="411"/>
                  </a:cubicBezTo>
                  <a:cubicBezTo>
                    <a:pt x="600" y="438"/>
                    <a:pt x="631" y="449"/>
                    <a:pt x="637" y="484"/>
                  </a:cubicBezTo>
                  <a:cubicBezTo>
                    <a:pt x="621" y="508"/>
                    <a:pt x="622" y="508"/>
                    <a:pt x="635" y="506"/>
                  </a:cubicBezTo>
                  <a:cubicBezTo>
                    <a:pt x="632" y="509"/>
                    <a:pt x="631" y="509"/>
                    <a:pt x="628" y="513"/>
                  </a:cubicBezTo>
                  <a:cubicBezTo>
                    <a:pt x="645" y="498"/>
                    <a:pt x="633" y="515"/>
                    <a:pt x="650" y="501"/>
                  </a:cubicBezTo>
                  <a:cubicBezTo>
                    <a:pt x="654" y="513"/>
                    <a:pt x="666" y="516"/>
                    <a:pt x="673" y="525"/>
                  </a:cubicBezTo>
                  <a:cubicBezTo>
                    <a:pt x="670" y="525"/>
                    <a:pt x="656" y="537"/>
                    <a:pt x="658" y="537"/>
                  </a:cubicBezTo>
                  <a:lnTo>
                    <a:pt x="671" y="529"/>
                  </a:lnTo>
                  <a:lnTo>
                    <a:pt x="666" y="534"/>
                  </a:lnTo>
                  <a:cubicBezTo>
                    <a:pt x="670" y="533"/>
                    <a:pt x="679" y="527"/>
                    <a:pt x="684" y="521"/>
                  </a:cubicBezTo>
                  <a:cubicBezTo>
                    <a:pt x="718" y="529"/>
                    <a:pt x="702" y="581"/>
                    <a:pt x="724" y="599"/>
                  </a:cubicBezTo>
                  <a:cubicBezTo>
                    <a:pt x="722" y="610"/>
                    <a:pt x="735" y="612"/>
                    <a:pt x="743" y="614"/>
                  </a:cubicBezTo>
                  <a:cubicBezTo>
                    <a:pt x="734" y="650"/>
                    <a:pt x="728" y="681"/>
                    <a:pt x="759" y="684"/>
                  </a:cubicBezTo>
                  <a:cubicBezTo>
                    <a:pt x="759" y="684"/>
                    <a:pt x="712" y="721"/>
                    <a:pt x="696" y="723"/>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062">
              <a:extLst>
                <a:ext uri="{FF2B5EF4-FFF2-40B4-BE49-F238E27FC236}">
                  <a16:creationId xmlns:a16="http://schemas.microsoft.com/office/drawing/2014/main" id="{02DB40C1-5786-1D12-2E30-01297897F701}"/>
                </a:ext>
              </a:extLst>
            </p:cNvPr>
            <p:cNvSpPr>
              <a:spLocks/>
            </p:cNvSpPr>
            <p:nvPr/>
          </p:nvSpPr>
          <p:spPr bwMode="auto">
            <a:xfrm>
              <a:off x="4676775" y="2481263"/>
              <a:ext cx="9525" cy="7938"/>
            </a:xfrm>
            <a:custGeom>
              <a:avLst/>
              <a:gdLst>
                <a:gd name="T0" fmla="*/ 24 w 24"/>
                <a:gd name="T1" fmla="*/ 0 h 23"/>
                <a:gd name="T2" fmla="*/ 0 w 24"/>
                <a:gd name="T3" fmla="*/ 23 h 23"/>
                <a:gd name="T4" fmla="*/ 24 w 24"/>
                <a:gd name="T5" fmla="*/ 0 h 23"/>
              </a:gdLst>
              <a:ahLst/>
              <a:cxnLst>
                <a:cxn ang="0">
                  <a:pos x="T0" y="T1"/>
                </a:cxn>
                <a:cxn ang="0">
                  <a:pos x="T2" y="T3"/>
                </a:cxn>
                <a:cxn ang="0">
                  <a:pos x="T4" y="T5"/>
                </a:cxn>
              </a:cxnLst>
              <a:rect l="0" t="0" r="r" b="b"/>
              <a:pathLst>
                <a:path w="24" h="23">
                  <a:moveTo>
                    <a:pt x="24" y="0"/>
                  </a:moveTo>
                  <a:cubicBezTo>
                    <a:pt x="16" y="8"/>
                    <a:pt x="13" y="14"/>
                    <a:pt x="0" y="23"/>
                  </a:cubicBezTo>
                  <a:cubicBezTo>
                    <a:pt x="8" y="16"/>
                    <a:pt x="16" y="7"/>
                    <a:pt x="24"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063">
              <a:extLst>
                <a:ext uri="{FF2B5EF4-FFF2-40B4-BE49-F238E27FC236}">
                  <a16:creationId xmlns:a16="http://schemas.microsoft.com/office/drawing/2014/main" id="{7A3CE706-8C46-6E05-31D2-92E86315CD82}"/>
                </a:ext>
              </a:extLst>
            </p:cNvPr>
            <p:cNvSpPr>
              <a:spLocks/>
            </p:cNvSpPr>
            <p:nvPr/>
          </p:nvSpPr>
          <p:spPr bwMode="auto">
            <a:xfrm>
              <a:off x="4665663" y="2524125"/>
              <a:ext cx="4763" cy="4763"/>
            </a:xfrm>
            <a:custGeom>
              <a:avLst/>
              <a:gdLst>
                <a:gd name="T0" fmla="*/ 14 w 16"/>
                <a:gd name="T1" fmla="*/ 2 h 13"/>
                <a:gd name="T2" fmla="*/ 9 w 16"/>
                <a:gd name="T3" fmla="*/ 7 h 13"/>
                <a:gd name="T4" fmla="*/ 4 w 16"/>
                <a:gd name="T5" fmla="*/ 8 h 13"/>
                <a:gd name="T6" fmla="*/ 14 w 16"/>
                <a:gd name="T7" fmla="*/ 2 h 13"/>
              </a:gdLst>
              <a:ahLst/>
              <a:cxnLst>
                <a:cxn ang="0">
                  <a:pos x="T0" y="T1"/>
                </a:cxn>
                <a:cxn ang="0">
                  <a:pos x="T2" y="T3"/>
                </a:cxn>
                <a:cxn ang="0">
                  <a:pos x="T4" y="T5"/>
                </a:cxn>
                <a:cxn ang="0">
                  <a:pos x="T6" y="T7"/>
                </a:cxn>
              </a:cxnLst>
              <a:rect l="0" t="0" r="r" b="b"/>
              <a:pathLst>
                <a:path w="16" h="13">
                  <a:moveTo>
                    <a:pt x="14" y="2"/>
                  </a:moveTo>
                  <a:cubicBezTo>
                    <a:pt x="16" y="0"/>
                    <a:pt x="11" y="6"/>
                    <a:pt x="9" y="7"/>
                  </a:cubicBezTo>
                  <a:cubicBezTo>
                    <a:pt x="8" y="7"/>
                    <a:pt x="0" y="13"/>
                    <a:pt x="4" y="8"/>
                  </a:cubicBezTo>
                  <a:cubicBezTo>
                    <a:pt x="6" y="8"/>
                    <a:pt x="10" y="5"/>
                    <a:pt x="14"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064">
              <a:extLst>
                <a:ext uri="{FF2B5EF4-FFF2-40B4-BE49-F238E27FC236}">
                  <a16:creationId xmlns:a16="http://schemas.microsoft.com/office/drawing/2014/main" id="{3B0CB180-118B-D6B2-6A8B-61CE3D2A1482}"/>
                </a:ext>
              </a:extLst>
            </p:cNvPr>
            <p:cNvSpPr>
              <a:spLocks/>
            </p:cNvSpPr>
            <p:nvPr/>
          </p:nvSpPr>
          <p:spPr bwMode="auto">
            <a:xfrm>
              <a:off x="4665663" y="2530475"/>
              <a:ext cx="6350" cy="3175"/>
            </a:xfrm>
            <a:custGeom>
              <a:avLst/>
              <a:gdLst>
                <a:gd name="T0" fmla="*/ 19 w 19"/>
                <a:gd name="T1" fmla="*/ 0 h 9"/>
                <a:gd name="T2" fmla="*/ 0 w 19"/>
                <a:gd name="T3" fmla="*/ 9 h 9"/>
                <a:gd name="T4" fmla="*/ 19 w 19"/>
                <a:gd name="T5" fmla="*/ 0 h 9"/>
              </a:gdLst>
              <a:ahLst/>
              <a:cxnLst>
                <a:cxn ang="0">
                  <a:pos x="T0" y="T1"/>
                </a:cxn>
                <a:cxn ang="0">
                  <a:pos x="T2" y="T3"/>
                </a:cxn>
                <a:cxn ang="0">
                  <a:pos x="T4" y="T5"/>
                </a:cxn>
              </a:cxnLst>
              <a:rect l="0" t="0" r="r" b="b"/>
              <a:pathLst>
                <a:path w="19" h="9">
                  <a:moveTo>
                    <a:pt x="19" y="0"/>
                  </a:moveTo>
                  <a:cubicBezTo>
                    <a:pt x="11" y="7"/>
                    <a:pt x="2" y="9"/>
                    <a:pt x="0" y="9"/>
                  </a:cubicBezTo>
                  <a:lnTo>
                    <a:pt x="19"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65">
              <a:extLst>
                <a:ext uri="{FF2B5EF4-FFF2-40B4-BE49-F238E27FC236}">
                  <a16:creationId xmlns:a16="http://schemas.microsoft.com/office/drawing/2014/main" id="{ADFEE3E8-57E4-0CFC-1AC8-AD14F040DC4B}"/>
                </a:ext>
              </a:extLst>
            </p:cNvPr>
            <p:cNvSpPr>
              <a:spLocks/>
            </p:cNvSpPr>
            <p:nvPr/>
          </p:nvSpPr>
          <p:spPr bwMode="auto">
            <a:xfrm>
              <a:off x="4660900" y="2544763"/>
              <a:ext cx="3175" cy="3175"/>
            </a:xfrm>
            <a:custGeom>
              <a:avLst/>
              <a:gdLst>
                <a:gd name="T0" fmla="*/ 10 w 10"/>
                <a:gd name="T1" fmla="*/ 0 h 10"/>
                <a:gd name="T2" fmla="*/ 0 w 10"/>
                <a:gd name="T3" fmla="*/ 8 h 10"/>
                <a:gd name="T4" fmla="*/ 10 w 10"/>
                <a:gd name="T5" fmla="*/ 0 h 10"/>
              </a:gdLst>
              <a:ahLst/>
              <a:cxnLst>
                <a:cxn ang="0">
                  <a:pos x="T0" y="T1"/>
                </a:cxn>
                <a:cxn ang="0">
                  <a:pos x="T2" y="T3"/>
                </a:cxn>
                <a:cxn ang="0">
                  <a:pos x="T4" y="T5"/>
                </a:cxn>
              </a:cxnLst>
              <a:rect l="0" t="0" r="r" b="b"/>
              <a:pathLst>
                <a:path w="10" h="10">
                  <a:moveTo>
                    <a:pt x="10" y="0"/>
                  </a:moveTo>
                  <a:cubicBezTo>
                    <a:pt x="5" y="7"/>
                    <a:pt x="1" y="10"/>
                    <a:pt x="0" y="8"/>
                  </a:cubicBezTo>
                  <a:cubicBezTo>
                    <a:pt x="4" y="4"/>
                    <a:pt x="6" y="3"/>
                    <a:pt x="1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66">
              <a:extLst>
                <a:ext uri="{FF2B5EF4-FFF2-40B4-BE49-F238E27FC236}">
                  <a16:creationId xmlns:a16="http://schemas.microsoft.com/office/drawing/2014/main" id="{52BFC815-36E7-ADAF-6DAA-30DB7C5C2719}"/>
                </a:ext>
              </a:extLst>
            </p:cNvPr>
            <p:cNvSpPr>
              <a:spLocks/>
            </p:cNvSpPr>
            <p:nvPr/>
          </p:nvSpPr>
          <p:spPr bwMode="auto">
            <a:xfrm>
              <a:off x="4667250" y="2540000"/>
              <a:ext cx="4763" cy="3175"/>
            </a:xfrm>
            <a:custGeom>
              <a:avLst/>
              <a:gdLst>
                <a:gd name="T0" fmla="*/ 14 w 15"/>
                <a:gd name="T1" fmla="*/ 0 h 11"/>
                <a:gd name="T2" fmla="*/ 7 w 15"/>
                <a:gd name="T3" fmla="*/ 9 h 11"/>
                <a:gd name="T4" fmla="*/ 14 w 15"/>
                <a:gd name="T5" fmla="*/ 0 h 11"/>
              </a:gdLst>
              <a:ahLst/>
              <a:cxnLst>
                <a:cxn ang="0">
                  <a:pos x="T0" y="T1"/>
                </a:cxn>
                <a:cxn ang="0">
                  <a:pos x="T2" y="T3"/>
                </a:cxn>
                <a:cxn ang="0">
                  <a:pos x="T4" y="T5"/>
                </a:cxn>
              </a:cxnLst>
              <a:rect l="0" t="0" r="r" b="b"/>
              <a:pathLst>
                <a:path w="15" h="11">
                  <a:moveTo>
                    <a:pt x="14" y="0"/>
                  </a:moveTo>
                  <a:cubicBezTo>
                    <a:pt x="15" y="0"/>
                    <a:pt x="11" y="5"/>
                    <a:pt x="7" y="9"/>
                  </a:cubicBezTo>
                  <a:cubicBezTo>
                    <a:pt x="13" y="3"/>
                    <a:pt x="0" y="11"/>
                    <a:pt x="14"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67">
              <a:extLst>
                <a:ext uri="{FF2B5EF4-FFF2-40B4-BE49-F238E27FC236}">
                  <a16:creationId xmlns:a16="http://schemas.microsoft.com/office/drawing/2014/main" id="{D325BEDB-C08F-236D-BDD2-29288BAD5E75}"/>
                </a:ext>
              </a:extLst>
            </p:cNvPr>
            <p:cNvSpPr>
              <a:spLocks/>
            </p:cNvSpPr>
            <p:nvPr/>
          </p:nvSpPr>
          <p:spPr bwMode="auto">
            <a:xfrm>
              <a:off x="4667250" y="2554288"/>
              <a:ext cx="7938" cy="4763"/>
            </a:xfrm>
            <a:custGeom>
              <a:avLst/>
              <a:gdLst>
                <a:gd name="T0" fmla="*/ 12 w 21"/>
                <a:gd name="T1" fmla="*/ 4 h 14"/>
                <a:gd name="T2" fmla="*/ 13 w 21"/>
                <a:gd name="T3" fmla="*/ 8 h 14"/>
                <a:gd name="T4" fmla="*/ 12 w 21"/>
                <a:gd name="T5" fmla="*/ 4 h 14"/>
              </a:gdLst>
              <a:ahLst/>
              <a:cxnLst>
                <a:cxn ang="0">
                  <a:pos x="T0" y="T1"/>
                </a:cxn>
                <a:cxn ang="0">
                  <a:pos x="T2" y="T3"/>
                </a:cxn>
                <a:cxn ang="0">
                  <a:pos x="T4" y="T5"/>
                </a:cxn>
              </a:cxnLst>
              <a:rect l="0" t="0" r="r" b="b"/>
              <a:pathLst>
                <a:path w="21" h="14">
                  <a:moveTo>
                    <a:pt x="12" y="4"/>
                  </a:moveTo>
                  <a:cubicBezTo>
                    <a:pt x="13" y="4"/>
                    <a:pt x="21" y="0"/>
                    <a:pt x="13" y="8"/>
                  </a:cubicBezTo>
                  <a:cubicBezTo>
                    <a:pt x="18" y="2"/>
                    <a:pt x="0" y="14"/>
                    <a:pt x="12"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68">
              <a:extLst>
                <a:ext uri="{FF2B5EF4-FFF2-40B4-BE49-F238E27FC236}">
                  <a16:creationId xmlns:a16="http://schemas.microsoft.com/office/drawing/2014/main" id="{5D79DF53-95D2-5C30-0030-5DB061AB5A9D}"/>
                </a:ext>
              </a:extLst>
            </p:cNvPr>
            <p:cNvSpPr>
              <a:spLocks/>
            </p:cNvSpPr>
            <p:nvPr/>
          </p:nvSpPr>
          <p:spPr bwMode="auto">
            <a:xfrm>
              <a:off x="4675188" y="2555875"/>
              <a:ext cx="4763" cy="3175"/>
            </a:xfrm>
            <a:custGeom>
              <a:avLst/>
              <a:gdLst>
                <a:gd name="T0" fmla="*/ 9 w 10"/>
                <a:gd name="T1" fmla="*/ 0 h 9"/>
                <a:gd name="T2" fmla="*/ 10 w 10"/>
                <a:gd name="T3" fmla="*/ 1 h 9"/>
                <a:gd name="T4" fmla="*/ 0 w 10"/>
                <a:gd name="T5" fmla="*/ 9 h 9"/>
                <a:gd name="T6" fmla="*/ 9 w 10"/>
                <a:gd name="T7" fmla="*/ 0 h 9"/>
              </a:gdLst>
              <a:ahLst/>
              <a:cxnLst>
                <a:cxn ang="0">
                  <a:pos x="T0" y="T1"/>
                </a:cxn>
                <a:cxn ang="0">
                  <a:pos x="T2" y="T3"/>
                </a:cxn>
                <a:cxn ang="0">
                  <a:pos x="T4" y="T5"/>
                </a:cxn>
                <a:cxn ang="0">
                  <a:pos x="T6" y="T7"/>
                </a:cxn>
              </a:cxnLst>
              <a:rect l="0" t="0" r="r" b="b"/>
              <a:pathLst>
                <a:path w="10" h="9">
                  <a:moveTo>
                    <a:pt x="9" y="0"/>
                  </a:moveTo>
                  <a:cubicBezTo>
                    <a:pt x="9" y="1"/>
                    <a:pt x="8" y="3"/>
                    <a:pt x="10" y="1"/>
                  </a:cubicBezTo>
                  <a:cubicBezTo>
                    <a:pt x="7" y="5"/>
                    <a:pt x="1" y="9"/>
                    <a:pt x="0" y="9"/>
                  </a:cubicBezTo>
                  <a:lnTo>
                    <a:pt x="9" y="0"/>
                  </a:ln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069">
              <a:extLst>
                <a:ext uri="{FF2B5EF4-FFF2-40B4-BE49-F238E27FC236}">
                  <a16:creationId xmlns:a16="http://schemas.microsoft.com/office/drawing/2014/main" id="{A6031155-176F-BDC0-2292-550AF7B2D90E}"/>
                </a:ext>
              </a:extLst>
            </p:cNvPr>
            <p:cNvSpPr>
              <a:spLocks/>
            </p:cNvSpPr>
            <p:nvPr/>
          </p:nvSpPr>
          <p:spPr bwMode="auto">
            <a:xfrm>
              <a:off x="4754563" y="2620963"/>
              <a:ext cx="1588" cy="1588"/>
            </a:xfrm>
            <a:custGeom>
              <a:avLst/>
              <a:gdLst>
                <a:gd name="T0" fmla="*/ 5 w 8"/>
                <a:gd name="T1" fmla="*/ 4 h 6"/>
                <a:gd name="T2" fmla="*/ 0 w 8"/>
                <a:gd name="T3" fmla="*/ 6 h 6"/>
                <a:gd name="T4" fmla="*/ 8 w 8"/>
                <a:gd name="T5" fmla="*/ 0 h 6"/>
                <a:gd name="T6" fmla="*/ 5 w 8"/>
                <a:gd name="T7" fmla="*/ 4 h 6"/>
              </a:gdLst>
              <a:ahLst/>
              <a:cxnLst>
                <a:cxn ang="0">
                  <a:pos x="T0" y="T1"/>
                </a:cxn>
                <a:cxn ang="0">
                  <a:pos x="T2" y="T3"/>
                </a:cxn>
                <a:cxn ang="0">
                  <a:pos x="T4" y="T5"/>
                </a:cxn>
                <a:cxn ang="0">
                  <a:pos x="T6" y="T7"/>
                </a:cxn>
              </a:cxnLst>
              <a:rect l="0" t="0" r="r" b="b"/>
              <a:pathLst>
                <a:path w="8" h="6">
                  <a:moveTo>
                    <a:pt x="5" y="4"/>
                  </a:moveTo>
                  <a:lnTo>
                    <a:pt x="0" y="6"/>
                  </a:lnTo>
                  <a:lnTo>
                    <a:pt x="8" y="0"/>
                  </a:lnTo>
                  <a:lnTo>
                    <a:pt x="5" y="4"/>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070">
              <a:extLst>
                <a:ext uri="{FF2B5EF4-FFF2-40B4-BE49-F238E27FC236}">
                  <a16:creationId xmlns:a16="http://schemas.microsoft.com/office/drawing/2014/main" id="{1346FFD2-5543-90B3-9661-FAEB8F62E747}"/>
                </a:ext>
              </a:extLst>
            </p:cNvPr>
            <p:cNvSpPr>
              <a:spLocks/>
            </p:cNvSpPr>
            <p:nvPr/>
          </p:nvSpPr>
          <p:spPr bwMode="auto">
            <a:xfrm>
              <a:off x="4781550" y="2654300"/>
              <a:ext cx="4763" cy="4763"/>
            </a:xfrm>
            <a:custGeom>
              <a:avLst/>
              <a:gdLst>
                <a:gd name="T0" fmla="*/ 9 w 15"/>
                <a:gd name="T1" fmla="*/ 3 h 11"/>
                <a:gd name="T2" fmla="*/ 2 w 15"/>
                <a:gd name="T3" fmla="*/ 11 h 11"/>
                <a:gd name="T4" fmla="*/ 9 w 15"/>
                <a:gd name="T5" fmla="*/ 3 h 11"/>
              </a:gdLst>
              <a:ahLst/>
              <a:cxnLst>
                <a:cxn ang="0">
                  <a:pos x="T0" y="T1"/>
                </a:cxn>
                <a:cxn ang="0">
                  <a:pos x="T2" y="T3"/>
                </a:cxn>
                <a:cxn ang="0">
                  <a:pos x="T4" y="T5"/>
                </a:cxn>
              </a:cxnLst>
              <a:rect l="0" t="0" r="r" b="b"/>
              <a:pathLst>
                <a:path w="15" h="11">
                  <a:moveTo>
                    <a:pt x="9" y="3"/>
                  </a:moveTo>
                  <a:cubicBezTo>
                    <a:pt x="15" y="0"/>
                    <a:pt x="3" y="10"/>
                    <a:pt x="2" y="11"/>
                  </a:cubicBezTo>
                  <a:cubicBezTo>
                    <a:pt x="0" y="11"/>
                    <a:pt x="12" y="4"/>
                    <a:pt x="9" y="3"/>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071">
              <a:extLst>
                <a:ext uri="{FF2B5EF4-FFF2-40B4-BE49-F238E27FC236}">
                  <a16:creationId xmlns:a16="http://schemas.microsoft.com/office/drawing/2014/main" id="{D74F1C65-6DB7-0714-8037-8ECF5E753F66}"/>
                </a:ext>
              </a:extLst>
            </p:cNvPr>
            <p:cNvSpPr>
              <a:spLocks/>
            </p:cNvSpPr>
            <p:nvPr/>
          </p:nvSpPr>
          <p:spPr bwMode="auto">
            <a:xfrm>
              <a:off x="4813300" y="2657475"/>
              <a:ext cx="6350" cy="4763"/>
            </a:xfrm>
            <a:custGeom>
              <a:avLst/>
              <a:gdLst>
                <a:gd name="T0" fmla="*/ 1 w 16"/>
                <a:gd name="T1" fmla="*/ 14 h 14"/>
                <a:gd name="T2" fmla="*/ 0 w 16"/>
                <a:gd name="T3" fmla="*/ 14 h 14"/>
                <a:gd name="T4" fmla="*/ 16 w 16"/>
                <a:gd name="T5" fmla="*/ 0 h 14"/>
                <a:gd name="T6" fmla="*/ 1 w 16"/>
                <a:gd name="T7" fmla="*/ 14 h 14"/>
              </a:gdLst>
              <a:ahLst/>
              <a:cxnLst>
                <a:cxn ang="0">
                  <a:pos x="T0" y="T1"/>
                </a:cxn>
                <a:cxn ang="0">
                  <a:pos x="T2" y="T3"/>
                </a:cxn>
                <a:cxn ang="0">
                  <a:pos x="T4" y="T5"/>
                </a:cxn>
                <a:cxn ang="0">
                  <a:pos x="T6" y="T7"/>
                </a:cxn>
              </a:cxnLst>
              <a:rect l="0" t="0" r="r" b="b"/>
              <a:pathLst>
                <a:path w="16" h="14">
                  <a:moveTo>
                    <a:pt x="1" y="14"/>
                  </a:moveTo>
                  <a:lnTo>
                    <a:pt x="0" y="14"/>
                  </a:lnTo>
                  <a:lnTo>
                    <a:pt x="16" y="0"/>
                  </a:lnTo>
                  <a:lnTo>
                    <a:pt x="1" y="14"/>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66797984-EB9D-47D5-5B67-D97785385ACE}"/>
              </a:ext>
            </a:extLst>
          </p:cNvPr>
          <p:cNvGrpSpPr/>
          <p:nvPr/>
        </p:nvGrpSpPr>
        <p:grpSpPr>
          <a:xfrm>
            <a:off x="6450018" y="2472972"/>
            <a:ext cx="1564430" cy="2212377"/>
            <a:chOff x="6342063" y="2644775"/>
            <a:chExt cx="1052513" cy="1762126"/>
          </a:xfrm>
        </p:grpSpPr>
        <p:sp>
          <p:nvSpPr>
            <p:cNvPr id="53" name="Freeform 3073">
              <a:extLst>
                <a:ext uri="{FF2B5EF4-FFF2-40B4-BE49-F238E27FC236}">
                  <a16:creationId xmlns:a16="http://schemas.microsoft.com/office/drawing/2014/main" id="{AD25D401-E146-4C13-54CE-49F59DE2E545}"/>
                </a:ext>
              </a:extLst>
            </p:cNvPr>
            <p:cNvSpPr>
              <a:spLocks/>
            </p:cNvSpPr>
            <p:nvPr/>
          </p:nvSpPr>
          <p:spPr bwMode="auto">
            <a:xfrm>
              <a:off x="6342063" y="2644775"/>
              <a:ext cx="1052513" cy="1433513"/>
            </a:xfrm>
            <a:custGeom>
              <a:avLst/>
              <a:gdLst>
                <a:gd name="T0" fmla="*/ 1080 w 3075"/>
                <a:gd name="T1" fmla="*/ 4184 h 4185"/>
                <a:gd name="T2" fmla="*/ 280 w 3075"/>
                <a:gd name="T3" fmla="*/ 1624 h 4185"/>
                <a:gd name="T4" fmla="*/ 2971 w 3075"/>
                <a:gd name="T5" fmla="*/ 1861 h 4185"/>
                <a:gd name="T6" fmla="*/ 2185 w 3075"/>
                <a:gd name="T7" fmla="*/ 4185 h 4185"/>
                <a:gd name="T8" fmla="*/ 1080 w 3075"/>
                <a:gd name="T9" fmla="*/ 4184 h 4185"/>
              </a:gdLst>
              <a:ahLst/>
              <a:cxnLst>
                <a:cxn ang="0">
                  <a:pos x="T0" y="T1"/>
                </a:cxn>
                <a:cxn ang="0">
                  <a:pos x="T2" y="T3"/>
                </a:cxn>
                <a:cxn ang="0">
                  <a:pos x="T4" y="T5"/>
                </a:cxn>
                <a:cxn ang="0">
                  <a:pos x="T6" y="T7"/>
                </a:cxn>
                <a:cxn ang="0">
                  <a:pos x="T8" y="T9"/>
                </a:cxn>
              </a:cxnLst>
              <a:rect l="0" t="0" r="r" b="b"/>
              <a:pathLst>
                <a:path w="3075" h="4185">
                  <a:moveTo>
                    <a:pt x="1080" y="4184"/>
                  </a:moveTo>
                  <a:cubicBezTo>
                    <a:pt x="1106" y="3180"/>
                    <a:pt x="0" y="2788"/>
                    <a:pt x="280" y="1624"/>
                  </a:cubicBezTo>
                  <a:cubicBezTo>
                    <a:pt x="612" y="244"/>
                    <a:pt x="2765" y="0"/>
                    <a:pt x="2971" y="1861"/>
                  </a:cubicBezTo>
                  <a:cubicBezTo>
                    <a:pt x="3075" y="2801"/>
                    <a:pt x="2195" y="3223"/>
                    <a:pt x="2185" y="4185"/>
                  </a:cubicBezTo>
                  <a:lnTo>
                    <a:pt x="1080" y="4184"/>
                  </a:lnTo>
                  <a:close/>
                </a:path>
              </a:pathLst>
            </a:custGeom>
            <a:solidFill>
              <a:srgbClr val="BE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074">
              <a:extLst>
                <a:ext uri="{FF2B5EF4-FFF2-40B4-BE49-F238E27FC236}">
                  <a16:creationId xmlns:a16="http://schemas.microsoft.com/office/drawing/2014/main" id="{C7EEEB11-6DDD-8AAA-6F11-E56ACC6DFB71}"/>
                </a:ext>
              </a:extLst>
            </p:cNvPr>
            <p:cNvSpPr>
              <a:spLocks/>
            </p:cNvSpPr>
            <p:nvPr/>
          </p:nvSpPr>
          <p:spPr bwMode="auto">
            <a:xfrm>
              <a:off x="6640513" y="4078288"/>
              <a:ext cx="522288" cy="328613"/>
            </a:xfrm>
            <a:custGeom>
              <a:avLst/>
              <a:gdLst>
                <a:gd name="T0" fmla="*/ 1313 w 1523"/>
                <a:gd name="T1" fmla="*/ 508 h 960"/>
                <a:gd name="T2" fmla="*/ 1314 w 1523"/>
                <a:gd name="T3" fmla="*/ 298 h 960"/>
                <a:gd name="T4" fmla="*/ 1311 w 1523"/>
                <a:gd name="T5" fmla="*/ 1 h 960"/>
                <a:gd name="T6" fmla="*/ 206 w 1523"/>
                <a:gd name="T7" fmla="*/ 0 h 960"/>
                <a:gd name="T8" fmla="*/ 194 w 1523"/>
                <a:gd name="T9" fmla="*/ 300 h 960"/>
                <a:gd name="T10" fmla="*/ 185 w 1523"/>
                <a:gd name="T11" fmla="*/ 521 h 960"/>
                <a:gd name="T12" fmla="*/ 197 w 1523"/>
                <a:gd name="T13" fmla="*/ 741 h 960"/>
                <a:gd name="T14" fmla="*/ 426 w 1523"/>
                <a:gd name="T15" fmla="*/ 750 h 960"/>
                <a:gd name="T16" fmla="*/ 599 w 1523"/>
                <a:gd name="T17" fmla="*/ 949 h 960"/>
                <a:gd name="T18" fmla="*/ 886 w 1523"/>
                <a:gd name="T19" fmla="*/ 960 h 960"/>
                <a:gd name="T20" fmla="*/ 1066 w 1523"/>
                <a:gd name="T21" fmla="*/ 766 h 960"/>
                <a:gd name="T22" fmla="*/ 1258 w 1523"/>
                <a:gd name="T23" fmla="*/ 755 h 960"/>
                <a:gd name="T24" fmla="*/ 1313 w 1523"/>
                <a:gd name="T25" fmla="*/ 508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3" h="960">
                  <a:moveTo>
                    <a:pt x="1313" y="508"/>
                  </a:moveTo>
                  <a:cubicBezTo>
                    <a:pt x="1313" y="508"/>
                    <a:pt x="1484" y="352"/>
                    <a:pt x="1314" y="298"/>
                  </a:cubicBezTo>
                  <a:cubicBezTo>
                    <a:pt x="1314" y="298"/>
                    <a:pt x="1504" y="110"/>
                    <a:pt x="1311" y="1"/>
                  </a:cubicBezTo>
                  <a:lnTo>
                    <a:pt x="206" y="0"/>
                  </a:lnTo>
                  <a:cubicBezTo>
                    <a:pt x="206" y="0"/>
                    <a:pt x="1" y="110"/>
                    <a:pt x="194" y="300"/>
                  </a:cubicBezTo>
                  <a:cubicBezTo>
                    <a:pt x="194" y="300"/>
                    <a:pt x="8" y="408"/>
                    <a:pt x="185" y="521"/>
                  </a:cubicBezTo>
                  <a:cubicBezTo>
                    <a:pt x="185" y="521"/>
                    <a:pt x="0" y="638"/>
                    <a:pt x="197" y="741"/>
                  </a:cubicBezTo>
                  <a:lnTo>
                    <a:pt x="426" y="750"/>
                  </a:lnTo>
                  <a:lnTo>
                    <a:pt x="599" y="949"/>
                  </a:lnTo>
                  <a:lnTo>
                    <a:pt x="886" y="960"/>
                  </a:lnTo>
                  <a:lnTo>
                    <a:pt x="1066" y="766"/>
                  </a:lnTo>
                  <a:lnTo>
                    <a:pt x="1258" y="755"/>
                  </a:lnTo>
                  <a:cubicBezTo>
                    <a:pt x="1258" y="755"/>
                    <a:pt x="1523" y="658"/>
                    <a:pt x="1313" y="508"/>
                  </a:cubicBezTo>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75">
              <a:extLst>
                <a:ext uri="{FF2B5EF4-FFF2-40B4-BE49-F238E27FC236}">
                  <a16:creationId xmlns:a16="http://schemas.microsoft.com/office/drawing/2014/main" id="{3E894AB3-B45D-1A0B-7D36-01F759E3FC50}"/>
                </a:ext>
              </a:extLst>
            </p:cNvPr>
            <p:cNvSpPr>
              <a:spLocks/>
            </p:cNvSpPr>
            <p:nvPr/>
          </p:nvSpPr>
          <p:spPr bwMode="auto">
            <a:xfrm>
              <a:off x="6759575" y="3282950"/>
              <a:ext cx="1588" cy="4763"/>
            </a:xfrm>
            <a:custGeom>
              <a:avLst/>
              <a:gdLst>
                <a:gd name="T0" fmla="*/ 4 w 5"/>
                <a:gd name="T1" fmla="*/ 6 h 14"/>
                <a:gd name="T2" fmla="*/ 0 w 5"/>
                <a:gd name="T3" fmla="*/ 3 h 14"/>
                <a:gd name="T4" fmla="*/ 4 w 5"/>
                <a:gd name="T5" fmla="*/ 6 h 14"/>
              </a:gdLst>
              <a:ahLst/>
              <a:cxnLst>
                <a:cxn ang="0">
                  <a:pos x="T0" y="T1"/>
                </a:cxn>
                <a:cxn ang="0">
                  <a:pos x="T2" y="T3"/>
                </a:cxn>
                <a:cxn ang="0">
                  <a:pos x="T4" y="T5"/>
                </a:cxn>
              </a:cxnLst>
              <a:rect l="0" t="0" r="r" b="b"/>
              <a:pathLst>
                <a:path w="5" h="14">
                  <a:moveTo>
                    <a:pt x="4" y="6"/>
                  </a:moveTo>
                  <a:cubicBezTo>
                    <a:pt x="0" y="0"/>
                    <a:pt x="0" y="14"/>
                    <a:pt x="0" y="3"/>
                  </a:cubicBezTo>
                  <a:cubicBezTo>
                    <a:pt x="2" y="2"/>
                    <a:pt x="5" y="2"/>
                    <a:pt x="4" y="6"/>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076">
              <a:extLst>
                <a:ext uri="{FF2B5EF4-FFF2-40B4-BE49-F238E27FC236}">
                  <a16:creationId xmlns:a16="http://schemas.microsoft.com/office/drawing/2014/main" id="{260F99F8-DA90-D26D-925D-F7366188DD46}"/>
                </a:ext>
              </a:extLst>
            </p:cNvPr>
            <p:cNvSpPr>
              <a:spLocks/>
            </p:cNvSpPr>
            <p:nvPr/>
          </p:nvSpPr>
          <p:spPr bwMode="auto">
            <a:xfrm>
              <a:off x="6735763" y="3286125"/>
              <a:ext cx="180975" cy="177800"/>
            </a:xfrm>
            <a:custGeom>
              <a:avLst/>
              <a:gdLst>
                <a:gd name="T0" fmla="*/ 497 w 527"/>
                <a:gd name="T1" fmla="*/ 139 h 519"/>
                <a:gd name="T2" fmla="*/ 502 w 527"/>
                <a:gd name="T3" fmla="*/ 175 h 519"/>
                <a:gd name="T4" fmla="*/ 523 w 527"/>
                <a:gd name="T5" fmla="*/ 249 h 519"/>
                <a:gd name="T6" fmla="*/ 521 w 527"/>
                <a:gd name="T7" fmla="*/ 275 h 519"/>
                <a:gd name="T8" fmla="*/ 507 w 527"/>
                <a:gd name="T9" fmla="*/ 356 h 519"/>
                <a:gd name="T10" fmla="*/ 500 w 527"/>
                <a:gd name="T11" fmla="*/ 382 h 519"/>
                <a:gd name="T12" fmla="*/ 482 w 527"/>
                <a:gd name="T13" fmla="*/ 427 h 519"/>
                <a:gd name="T14" fmla="*/ 450 w 527"/>
                <a:gd name="T15" fmla="*/ 451 h 519"/>
                <a:gd name="T16" fmla="*/ 428 w 527"/>
                <a:gd name="T17" fmla="*/ 459 h 519"/>
                <a:gd name="T18" fmla="*/ 414 w 527"/>
                <a:gd name="T19" fmla="*/ 474 h 519"/>
                <a:gd name="T20" fmla="*/ 373 w 527"/>
                <a:gd name="T21" fmla="*/ 498 h 519"/>
                <a:gd name="T22" fmla="*/ 347 w 527"/>
                <a:gd name="T23" fmla="*/ 503 h 519"/>
                <a:gd name="T24" fmla="*/ 320 w 527"/>
                <a:gd name="T25" fmla="*/ 514 h 519"/>
                <a:gd name="T26" fmla="*/ 284 w 527"/>
                <a:gd name="T27" fmla="*/ 510 h 519"/>
                <a:gd name="T28" fmla="*/ 244 w 527"/>
                <a:gd name="T29" fmla="*/ 509 h 519"/>
                <a:gd name="T30" fmla="*/ 198 w 527"/>
                <a:gd name="T31" fmla="*/ 495 h 519"/>
                <a:gd name="T32" fmla="*/ 177 w 527"/>
                <a:gd name="T33" fmla="*/ 493 h 519"/>
                <a:gd name="T34" fmla="*/ 160 w 527"/>
                <a:gd name="T35" fmla="*/ 479 h 519"/>
                <a:gd name="T36" fmla="*/ 142 w 527"/>
                <a:gd name="T37" fmla="*/ 477 h 519"/>
                <a:gd name="T38" fmla="*/ 134 w 527"/>
                <a:gd name="T39" fmla="*/ 473 h 519"/>
                <a:gd name="T40" fmla="*/ 112 w 527"/>
                <a:gd name="T41" fmla="*/ 459 h 519"/>
                <a:gd name="T42" fmla="*/ 69 w 527"/>
                <a:gd name="T43" fmla="*/ 404 h 519"/>
                <a:gd name="T44" fmla="*/ 55 w 527"/>
                <a:gd name="T45" fmla="*/ 380 h 519"/>
                <a:gd name="T46" fmla="*/ 45 w 527"/>
                <a:gd name="T47" fmla="*/ 349 h 519"/>
                <a:gd name="T48" fmla="*/ 39 w 527"/>
                <a:gd name="T49" fmla="*/ 301 h 519"/>
                <a:gd name="T50" fmla="*/ 54 w 527"/>
                <a:gd name="T51" fmla="*/ 286 h 519"/>
                <a:gd name="T52" fmla="*/ 34 w 527"/>
                <a:gd name="T53" fmla="*/ 271 h 519"/>
                <a:gd name="T54" fmla="*/ 15 w 527"/>
                <a:gd name="T55" fmla="*/ 259 h 519"/>
                <a:gd name="T56" fmla="*/ 16 w 527"/>
                <a:gd name="T57" fmla="*/ 235 h 519"/>
                <a:gd name="T58" fmla="*/ 6 w 527"/>
                <a:gd name="T59" fmla="*/ 230 h 519"/>
                <a:gd name="T60" fmla="*/ 11 w 527"/>
                <a:gd name="T61" fmla="*/ 220 h 519"/>
                <a:gd name="T62" fmla="*/ 24 w 527"/>
                <a:gd name="T63" fmla="*/ 189 h 519"/>
                <a:gd name="T64" fmla="*/ 11 w 527"/>
                <a:gd name="T65" fmla="*/ 168 h 519"/>
                <a:gd name="T66" fmla="*/ 19 w 527"/>
                <a:gd name="T67" fmla="*/ 159 h 519"/>
                <a:gd name="T68" fmla="*/ 11 w 527"/>
                <a:gd name="T69" fmla="*/ 141 h 519"/>
                <a:gd name="T70" fmla="*/ 12 w 527"/>
                <a:gd name="T71" fmla="*/ 122 h 519"/>
                <a:gd name="T72" fmla="*/ 33 w 527"/>
                <a:gd name="T73" fmla="*/ 133 h 519"/>
                <a:gd name="T74" fmla="*/ 22 w 527"/>
                <a:gd name="T75" fmla="*/ 100 h 519"/>
                <a:gd name="T76" fmla="*/ 54 w 527"/>
                <a:gd name="T77" fmla="*/ 56 h 519"/>
                <a:gd name="T78" fmla="*/ 59 w 527"/>
                <a:gd name="T79" fmla="*/ 43 h 519"/>
                <a:gd name="T80" fmla="*/ 59 w 527"/>
                <a:gd name="T81" fmla="*/ 13 h 519"/>
                <a:gd name="T82" fmla="*/ 71 w 527"/>
                <a:gd name="T83" fmla="*/ 25 h 519"/>
                <a:gd name="T84" fmla="*/ 59 w 527"/>
                <a:gd name="T85" fmla="*/ 53 h 519"/>
                <a:gd name="T86" fmla="*/ 74 w 527"/>
                <a:gd name="T87" fmla="*/ 108 h 519"/>
                <a:gd name="T88" fmla="*/ 75 w 527"/>
                <a:gd name="T89" fmla="*/ 196 h 519"/>
                <a:gd name="T90" fmla="*/ 79 w 527"/>
                <a:gd name="T91" fmla="*/ 239 h 519"/>
                <a:gd name="T92" fmla="*/ 107 w 527"/>
                <a:gd name="T93" fmla="*/ 349 h 519"/>
                <a:gd name="T94" fmla="*/ 120 w 527"/>
                <a:gd name="T95" fmla="*/ 364 h 519"/>
                <a:gd name="T96" fmla="*/ 149 w 527"/>
                <a:gd name="T97" fmla="*/ 409 h 519"/>
                <a:gd name="T98" fmla="*/ 240 w 527"/>
                <a:gd name="T99" fmla="*/ 448 h 519"/>
                <a:gd name="T100" fmla="*/ 282 w 527"/>
                <a:gd name="T101" fmla="*/ 453 h 519"/>
                <a:gd name="T102" fmla="*/ 364 w 527"/>
                <a:gd name="T103" fmla="*/ 450 h 519"/>
                <a:gd name="T104" fmla="*/ 473 w 527"/>
                <a:gd name="T105" fmla="*/ 271 h 519"/>
                <a:gd name="T106" fmla="*/ 461 w 527"/>
                <a:gd name="T107" fmla="*/ 220 h 519"/>
                <a:gd name="T108" fmla="*/ 476 w 527"/>
                <a:gd name="T109" fmla="*/ 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7" h="519">
                  <a:moveTo>
                    <a:pt x="474" y="17"/>
                  </a:moveTo>
                  <a:cubicBezTo>
                    <a:pt x="496" y="26"/>
                    <a:pt x="482" y="50"/>
                    <a:pt x="496" y="63"/>
                  </a:cubicBezTo>
                  <a:cubicBezTo>
                    <a:pt x="497" y="65"/>
                    <a:pt x="486" y="65"/>
                    <a:pt x="489" y="68"/>
                  </a:cubicBezTo>
                  <a:cubicBezTo>
                    <a:pt x="505" y="82"/>
                    <a:pt x="500" y="108"/>
                    <a:pt x="492" y="128"/>
                  </a:cubicBezTo>
                  <a:lnTo>
                    <a:pt x="489" y="127"/>
                  </a:lnTo>
                  <a:cubicBezTo>
                    <a:pt x="488" y="131"/>
                    <a:pt x="497" y="135"/>
                    <a:pt x="497" y="139"/>
                  </a:cubicBezTo>
                  <a:cubicBezTo>
                    <a:pt x="495" y="139"/>
                    <a:pt x="494" y="138"/>
                    <a:pt x="491" y="139"/>
                  </a:cubicBezTo>
                  <a:cubicBezTo>
                    <a:pt x="497" y="139"/>
                    <a:pt x="495" y="146"/>
                    <a:pt x="499" y="147"/>
                  </a:cubicBezTo>
                  <a:cubicBezTo>
                    <a:pt x="497" y="149"/>
                    <a:pt x="493" y="149"/>
                    <a:pt x="491" y="151"/>
                  </a:cubicBezTo>
                  <a:lnTo>
                    <a:pt x="497" y="153"/>
                  </a:lnTo>
                  <a:cubicBezTo>
                    <a:pt x="513" y="157"/>
                    <a:pt x="498" y="168"/>
                    <a:pt x="506" y="175"/>
                  </a:cubicBezTo>
                  <a:cubicBezTo>
                    <a:pt x="505" y="175"/>
                    <a:pt x="504" y="174"/>
                    <a:pt x="502" y="175"/>
                  </a:cubicBezTo>
                  <a:cubicBezTo>
                    <a:pt x="512" y="187"/>
                    <a:pt x="513" y="205"/>
                    <a:pt x="517" y="220"/>
                  </a:cubicBezTo>
                  <a:cubicBezTo>
                    <a:pt x="514" y="219"/>
                    <a:pt x="510" y="219"/>
                    <a:pt x="508" y="220"/>
                  </a:cubicBezTo>
                  <a:cubicBezTo>
                    <a:pt x="514" y="220"/>
                    <a:pt x="516" y="225"/>
                    <a:pt x="518" y="229"/>
                  </a:cubicBezTo>
                  <a:cubicBezTo>
                    <a:pt x="511" y="231"/>
                    <a:pt x="524" y="236"/>
                    <a:pt x="520" y="241"/>
                  </a:cubicBezTo>
                  <a:lnTo>
                    <a:pt x="519" y="240"/>
                  </a:lnTo>
                  <a:cubicBezTo>
                    <a:pt x="526" y="244"/>
                    <a:pt x="514" y="246"/>
                    <a:pt x="523" y="249"/>
                  </a:cubicBezTo>
                  <a:lnTo>
                    <a:pt x="517" y="251"/>
                  </a:lnTo>
                  <a:cubicBezTo>
                    <a:pt x="527" y="253"/>
                    <a:pt x="512" y="256"/>
                    <a:pt x="517" y="259"/>
                  </a:cubicBezTo>
                  <a:lnTo>
                    <a:pt x="519" y="259"/>
                  </a:lnTo>
                  <a:cubicBezTo>
                    <a:pt x="521" y="262"/>
                    <a:pt x="517" y="263"/>
                    <a:pt x="518" y="266"/>
                  </a:cubicBezTo>
                  <a:lnTo>
                    <a:pt x="517" y="266"/>
                  </a:lnTo>
                  <a:cubicBezTo>
                    <a:pt x="519" y="272"/>
                    <a:pt x="514" y="275"/>
                    <a:pt x="521" y="275"/>
                  </a:cubicBezTo>
                  <a:cubicBezTo>
                    <a:pt x="515" y="277"/>
                    <a:pt x="519" y="269"/>
                    <a:pt x="510" y="272"/>
                  </a:cubicBezTo>
                  <a:cubicBezTo>
                    <a:pt x="517" y="292"/>
                    <a:pt x="513" y="313"/>
                    <a:pt x="511" y="332"/>
                  </a:cubicBezTo>
                  <a:cubicBezTo>
                    <a:pt x="508" y="334"/>
                    <a:pt x="507" y="336"/>
                    <a:pt x="504" y="336"/>
                  </a:cubicBezTo>
                  <a:cubicBezTo>
                    <a:pt x="505" y="338"/>
                    <a:pt x="504" y="343"/>
                    <a:pt x="508" y="346"/>
                  </a:cubicBezTo>
                  <a:cubicBezTo>
                    <a:pt x="507" y="345"/>
                    <a:pt x="504" y="346"/>
                    <a:pt x="503" y="347"/>
                  </a:cubicBezTo>
                  <a:cubicBezTo>
                    <a:pt x="500" y="350"/>
                    <a:pt x="511" y="352"/>
                    <a:pt x="507" y="356"/>
                  </a:cubicBezTo>
                  <a:cubicBezTo>
                    <a:pt x="505" y="354"/>
                    <a:pt x="503" y="353"/>
                    <a:pt x="500" y="353"/>
                  </a:cubicBezTo>
                  <a:cubicBezTo>
                    <a:pt x="505" y="357"/>
                    <a:pt x="503" y="362"/>
                    <a:pt x="504" y="366"/>
                  </a:cubicBezTo>
                  <a:cubicBezTo>
                    <a:pt x="503" y="365"/>
                    <a:pt x="502" y="364"/>
                    <a:pt x="500" y="364"/>
                  </a:cubicBezTo>
                  <a:cubicBezTo>
                    <a:pt x="506" y="369"/>
                    <a:pt x="497" y="371"/>
                    <a:pt x="500" y="376"/>
                  </a:cubicBezTo>
                  <a:lnTo>
                    <a:pt x="496" y="373"/>
                  </a:lnTo>
                  <a:cubicBezTo>
                    <a:pt x="490" y="378"/>
                    <a:pt x="505" y="377"/>
                    <a:pt x="500" y="382"/>
                  </a:cubicBezTo>
                  <a:cubicBezTo>
                    <a:pt x="500" y="380"/>
                    <a:pt x="498" y="380"/>
                    <a:pt x="496" y="379"/>
                  </a:cubicBezTo>
                  <a:cubicBezTo>
                    <a:pt x="502" y="386"/>
                    <a:pt x="496" y="394"/>
                    <a:pt x="496" y="400"/>
                  </a:cubicBezTo>
                  <a:lnTo>
                    <a:pt x="495" y="399"/>
                  </a:lnTo>
                  <a:cubicBezTo>
                    <a:pt x="493" y="404"/>
                    <a:pt x="487" y="407"/>
                    <a:pt x="486" y="414"/>
                  </a:cubicBezTo>
                  <a:cubicBezTo>
                    <a:pt x="483" y="415"/>
                    <a:pt x="478" y="407"/>
                    <a:pt x="476" y="413"/>
                  </a:cubicBezTo>
                  <a:cubicBezTo>
                    <a:pt x="483" y="418"/>
                    <a:pt x="473" y="423"/>
                    <a:pt x="482" y="427"/>
                  </a:cubicBezTo>
                  <a:cubicBezTo>
                    <a:pt x="477" y="430"/>
                    <a:pt x="469" y="433"/>
                    <a:pt x="469" y="437"/>
                  </a:cubicBezTo>
                  <a:cubicBezTo>
                    <a:pt x="468" y="433"/>
                    <a:pt x="460" y="431"/>
                    <a:pt x="462" y="428"/>
                  </a:cubicBezTo>
                  <a:lnTo>
                    <a:pt x="456" y="426"/>
                  </a:lnTo>
                  <a:cubicBezTo>
                    <a:pt x="454" y="423"/>
                    <a:pt x="459" y="425"/>
                    <a:pt x="456" y="422"/>
                  </a:cubicBezTo>
                  <a:cubicBezTo>
                    <a:pt x="455" y="423"/>
                    <a:pt x="453" y="430"/>
                    <a:pt x="451" y="430"/>
                  </a:cubicBezTo>
                  <a:cubicBezTo>
                    <a:pt x="451" y="437"/>
                    <a:pt x="454" y="446"/>
                    <a:pt x="450" y="451"/>
                  </a:cubicBezTo>
                  <a:cubicBezTo>
                    <a:pt x="450" y="446"/>
                    <a:pt x="443" y="444"/>
                    <a:pt x="444" y="442"/>
                  </a:cubicBezTo>
                  <a:lnTo>
                    <a:pt x="445" y="460"/>
                  </a:lnTo>
                  <a:cubicBezTo>
                    <a:pt x="444" y="462"/>
                    <a:pt x="441" y="455"/>
                    <a:pt x="440" y="458"/>
                  </a:cubicBezTo>
                  <a:cubicBezTo>
                    <a:pt x="441" y="460"/>
                    <a:pt x="441" y="462"/>
                    <a:pt x="441" y="464"/>
                  </a:cubicBezTo>
                  <a:cubicBezTo>
                    <a:pt x="440" y="464"/>
                    <a:pt x="434" y="471"/>
                    <a:pt x="429" y="464"/>
                  </a:cubicBezTo>
                  <a:cubicBezTo>
                    <a:pt x="427" y="461"/>
                    <a:pt x="432" y="461"/>
                    <a:pt x="428" y="459"/>
                  </a:cubicBezTo>
                  <a:cubicBezTo>
                    <a:pt x="425" y="461"/>
                    <a:pt x="426" y="463"/>
                    <a:pt x="422" y="465"/>
                  </a:cubicBezTo>
                  <a:lnTo>
                    <a:pt x="422" y="464"/>
                  </a:lnTo>
                  <a:cubicBezTo>
                    <a:pt x="419" y="464"/>
                    <a:pt x="417" y="471"/>
                    <a:pt x="421" y="474"/>
                  </a:cubicBezTo>
                  <a:cubicBezTo>
                    <a:pt x="423" y="473"/>
                    <a:pt x="418" y="469"/>
                    <a:pt x="422" y="470"/>
                  </a:cubicBezTo>
                  <a:cubicBezTo>
                    <a:pt x="422" y="476"/>
                    <a:pt x="419" y="479"/>
                    <a:pt x="415" y="481"/>
                  </a:cubicBezTo>
                  <a:cubicBezTo>
                    <a:pt x="416" y="479"/>
                    <a:pt x="415" y="477"/>
                    <a:pt x="414" y="474"/>
                  </a:cubicBezTo>
                  <a:cubicBezTo>
                    <a:pt x="412" y="483"/>
                    <a:pt x="408" y="487"/>
                    <a:pt x="403" y="492"/>
                  </a:cubicBezTo>
                  <a:cubicBezTo>
                    <a:pt x="404" y="495"/>
                    <a:pt x="402" y="484"/>
                    <a:pt x="404" y="486"/>
                  </a:cubicBezTo>
                  <a:cubicBezTo>
                    <a:pt x="395" y="483"/>
                    <a:pt x="391" y="498"/>
                    <a:pt x="383" y="493"/>
                  </a:cubicBezTo>
                  <a:cubicBezTo>
                    <a:pt x="384" y="492"/>
                    <a:pt x="385" y="498"/>
                    <a:pt x="385" y="497"/>
                  </a:cubicBezTo>
                  <a:cubicBezTo>
                    <a:pt x="381" y="498"/>
                    <a:pt x="379" y="492"/>
                    <a:pt x="378" y="495"/>
                  </a:cubicBezTo>
                  <a:cubicBezTo>
                    <a:pt x="377" y="491"/>
                    <a:pt x="375" y="496"/>
                    <a:pt x="373" y="498"/>
                  </a:cubicBezTo>
                  <a:cubicBezTo>
                    <a:pt x="372" y="501"/>
                    <a:pt x="372" y="496"/>
                    <a:pt x="374" y="496"/>
                  </a:cubicBezTo>
                  <a:cubicBezTo>
                    <a:pt x="371" y="499"/>
                    <a:pt x="359" y="508"/>
                    <a:pt x="350" y="504"/>
                  </a:cubicBezTo>
                  <a:cubicBezTo>
                    <a:pt x="351" y="507"/>
                    <a:pt x="347" y="514"/>
                    <a:pt x="345" y="514"/>
                  </a:cubicBezTo>
                  <a:lnTo>
                    <a:pt x="345" y="508"/>
                  </a:lnTo>
                  <a:cubicBezTo>
                    <a:pt x="342" y="505"/>
                    <a:pt x="338" y="509"/>
                    <a:pt x="337" y="505"/>
                  </a:cubicBezTo>
                  <a:cubicBezTo>
                    <a:pt x="335" y="512"/>
                    <a:pt x="352" y="497"/>
                    <a:pt x="347" y="503"/>
                  </a:cubicBezTo>
                  <a:cubicBezTo>
                    <a:pt x="345" y="499"/>
                    <a:pt x="341" y="513"/>
                    <a:pt x="341" y="505"/>
                  </a:cubicBezTo>
                  <a:cubicBezTo>
                    <a:pt x="338" y="506"/>
                    <a:pt x="335" y="512"/>
                    <a:pt x="331" y="508"/>
                  </a:cubicBezTo>
                  <a:cubicBezTo>
                    <a:pt x="332" y="509"/>
                    <a:pt x="333" y="500"/>
                    <a:pt x="330" y="501"/>
                  </a:cubicBezTo>
                  <a:cubicBezTo>
                    <a:pt x="325" y="502"/>
                    <a:pt x="329" y="504"/>
                    <a:pt x="325" y="506"/>
                  </a:cubicBezTo>
                  <a:lnTo>
                    <a:pt x="322" y="508"/>
                  </a:lnTo>
                  <a:cubicBezTo>
                    <a:pt x="323" y="514"/>
                    <a:pt x="318" y="508"/>
                    <a:pt x="320" y="514"/>
                  </a:cubicBezTo>
                  <a:cubicBezTo>
                    <a:pt x="319" y="510"/>
                    <a:pt x="313" y="517"/>
                    <a:pt x="312" y="508"/>
                  </a:cubicBezTo>
                  <a:lnTo>
                    <a:pt x="313" y="502"/>
                  </a:lnTo>
                  <a:cubicBezTo>
                    <a:pt x="310" y="502"/>
                    <a:pt x="309" y="509"/>
                    <a:pt x="308" y="512"/>
                  </a:cubicBezTo>
                  <a:lnTo>
                    <a:pt x="307" y="509"/>
                  </a:lnTo>
                  <a:cubicBezTo>
                    <a:pt x="307" y="519"/>
                    <a:pt x="301" y="508"/>
                    <a:pt x="299" y="516"/>
                  </a:cubicBezTo>
                  <a:cubicBezTo>
                    <a:pt x="294" y="513"/>
                    <a:pt x="287" y="517"/>
                    <a:pt x="284" y="510"/>
                  </a:cubicBezTo>
                  <a:cubicBezTo>
                    <a:pt x="281" y="513"/>
                    <a:pt x="277" y="517"/>
                    <a:pt x="273" y="514"/>
                  </a:cubicBezTo>
                  <a:cubicBezTo>
                    <a:pt x="274" y="513"/>
                    <a:pt x="275" y="513"/>
                    <a:pt x="275" y="511"/>
                  </a:cubicBezTo>
                  <a:cubicBezTo>
                    <a:pt x="273" y="508"/>
                    <a:pt x="272" y="510"/>
                    <a:pt x="270" y="512"/>
                  </a:cubicBezTo>
                  <a:cubicBezTo>
                    <a:pt x="270" y="510"/>
                    <a:pt x="265" y="506"/>
                    <a:pt x="262" y="502"/>
                  </a:cubicBezTo>
                  <a:cubicBezTo>
                    <a:pt x="259" y="505"/>
                    <a:pt x="259" y="510"/>
                    <a:pt x="259" y="514"/>
                  </a:cubicBezTo>
                  <a:cubicBezTo>
                    <a:pt x="256" y="503"/>
                    <a:pt x="248" y="519"/>
                    <a:pt x="244" y="509"/>
                  </a:cubicBezTo>
                  <a:cubicBezTo>
                    <a:pt x="246" y="508"/>
                    <a:pt x="250" y="505"/>
                    <a:pt x="248" y="502"/>
                  </a:cubicBezTo>
                  <a:cubicBezTo>
                    <a:pt x="246" y="492"/>
                    <a:pt x="240" y="509"/>
                    <a:pt x="235" y="503"/>
                  </a:cubicBezTo>
                  <a:lnTo>
                    <a:pt x="236" y="512"/>
                  </a:lnTo>
                  <a:cubicBezTo>
                    <a:pt x="234" y="507"/>
                    <a:pt x="227" y="515"/>
                    <a:pt x="229" y="507"/>
                  </a:cubicBezTo>
                  <a:cubicBezTo>
                    <a:pt x="226" y="510"/>
                    <a:pt x="223" y="503"/>
                    <a:pt x="222" y="511"/>
                  </a:cubicBezTo>
                  <a:cubicBezTo>
                    <a:pt x="215" y="503"/>
                    <a:pt x="199" y="511"/>
                    <a:pt x="198" y="495"/>
                  </a:cubicBezTo>
                  <a:cubicBezTo>
                    <a:pt x="196" y="496"/>
                    <a:pt x="194" y="493"/>
                    <a:pt x="193" y="498"/>
                  </a:cubicBezTo>
                  <a:cubicBezTo>
                    <a:pt x="194" y="503"/>
                    <a:pt x="197" y="495"/>
                    <a:pt x="197" y="499"/>
                  </a:cubicBezTo>
                  <a:cubicBezTo>
                    <a:pt x="196" y="499"/>
                    <a:pt x="195" y="501"/>
                    <a:pt x="194" y="502"/>
                  </a:cubicBezTo>
                  <a:cubicBezTo>
                    <a:pt x="192" y="499"/>
                    <a:pt x="190" y="498"/>
                    <a:pt x="195" y="492"/>
                  </a:cubicBezTo>
                  <a:cubicBezTo>
                    <a:pt x="191" y="485"/>
                    <a:pt x="184" y="504"/>
                    <a:pt x="178" y="498"/>
                  </a:cubicBezTo>
                  <a:cubicBezTo>
                    <a:pt x="179" y="495"/>
                    <a:pt x="179" y="494"/>
                    <a:pt x="177" y="493"/>
                  </a:cubicBezTo>
                  <a:lnTo>
                    <a:pt x="170" y="497"/>
                  </a:lnTo>
                  <a:cubicBezTo>
                    <a:pt x="166" y="494"/>
                    <a:pt x="171" y="489"/>
                    <a:pt x="173" y="483"/>
                  </a:cubicBezTo>
                  <a:cubicBezTo>
                    <a:pt x="170" y="483"/>
                    <a:pt x="167" y="482"/>
                    <a:pt x="164" y="485"/>
                  </a:cubicBezTo>
                  <a:lnTo>
                    <a:pt x="164" y="477"/>
                  </a:lnTo>
                  <a:cubicBezTo>
                    <a:pt x="164" y="483"/>
                    <a:pt x="160" y="479"/>
                    <a:pt x="159" y="480"/>
                  </a:cubicBezTo>
                  <a:lnTo>
                    <a:pt x="160" y="479"/>
                  </a:lnTo>
                  <a:cubicBezTo>
                    <a:pt x="161" y="477"/>
                    <a:pt x="158" y="477"/>
                    <a:pt x="156" y="477"/>
                  </a:cubicBezTo>
                  <a:cubicBezTo>
                    <a:pt x="154" y="480"/>
                    <a:pt x="157" y="483"/>
                    <a:pt x="158" y="485"/>
                  </a:cubicBezTo>
                  <a:cubicBezTo>
                    <a:pt x="156" y="486"/>
                    <a:pt x="154" y="485"/>
                    <a:pt x="151" y="487"/>
                  </a:cubicBezTo>
                  <a:cubicBezTo>
                    <a:pt x="154" y="482"/>
                    <a:pt x="148" y="481"/>
                    <a:pt x="147" y="479"/>
                  </a:cubicBezTo>
                  <a:cubicBezTo>
                    <a:pt x="145" y="477"/>
                    <a:pt x="142" y="482"/>
                    <a:pt x="141" y="482"/>
                  </a:cubicBezTo>
                  <a:cubicBezTo>
                    <a:pt x="142" y="479"/>
                    <a:pt x="138" y="479"/>
                    <a:pt x="142" y="477"/>
                  </a:cubicBezTo>
                  <a:cubicBezTo>
                    <a:pt x="143" y="476"/>
                    <a:pt x="142" y="480"/>
                    <a:pt x="144" y="479"/>
                  </a:cubicBezTo>
                  <a:cubicBezTo>
                    <a:pt x="144" y="476"/>
                    <a:pt x="147" y="472"/>
                    <a:pt x="142" y="473"/>
                  </a:cubicBezTo>
                  <a:cubicBezTo>
                    <a:pt x="138" y="474"/>
                    <a:pt x="137" y="483"/>
                    <a:pt x="134" y="477"/>
                  </a:cubicBezTo>
                  <a:lnTo>
                    <a:pt x="139" y="474"/>
                  </a:lnTo>
                  <a:lnTo>
                    <a:pt x="137" y="469"/>
                  </a:lnTo>
                  <a:lnTo>
                    <a:pt x="134" y="473"/>
                  </a:lnTo>
                  <a:lnTo>
                    <a:pt x="135" y="471"/>
                  </a:lnTo>
                  <a:cubicBezTo>
                    <a:pt x="131" y="474"/>
                    <a:pt x="128" y="468"/>
                    <a:pt x="123" y="472"/>
                  </a:cubicBezTo>
                  <a:cubicBezTo>
                    <a:pt x="121" y="472"/>
                    <a:pt x="121" y="466"/>
                    <a:pt x="120" y="464"/>
                  </a:cubicBezTo>
                  <a:lnTo>
                    <a:pt x="120" y="464"/>
                  </a:lnTo>
                  <a:cubicBezTo>
                    <a:pt x="120" y="460"/>
                    <a:pt x="116" y="459"/>
                    <a:pt x="112" y="460"/>
                  </a:cubicBezTo>
                  <a:lnTo>
                    <a:pt x="112" y="459"/>
                  </a:lnTo>
                  <a:cubicBezTo>
                    <a:pt x="112" y="458"/>
                    <a:pt x="108" y="456"/>
                    <a:pt x="104" y="456"/>
                  </a:cubicBezTo>
                  <a:cubicBezTo>
                    <a:pt x="104" y="451"/>
                    <a:pt x="117" y="442"/>
                    <a:pt x="110" y="443"/>
                  </a:cubicBezTo>
                  <a:cubicBezTo>
                    <a:pt x="107" y="441"/>
                    <a:pt x="98" y="445"/>
                    <a:pt x="97" y="448"/>
                  </a:cubicBezTo>
                  <a:cubicBezTo>
                    <a:pt x="95" y="440"/>
                    <a:pt x="83" y="438"/>
                    <a:pt x="85" y="427"/>
                  </a:cubicBezTo>
                  <a:cubicBezTo>
                    <a:pt x="83" y="427"/>
                    <a:pt x="82" y="429"/>
                    <a:pt x="80" y="427"/>
                  </a:cubicBezTo>
                  <a:cubicBezTo>
                    <a:pt x="78" y="422"/>
                    <a:pt x="64" y="415"/>
                    <a:pt x="69" y="404"/>
                  </a:cubicBezTo>
                  <a:cubicBezTo>
                    <a:pt x="73" y="405"/>
                    <a:pt x="74" y="401"/>
                    <a:pt x="76" y="399"/>
                  </a:cubicBezTo>
                  <a:cubicBezTo>
                    <a:pt x="71" y="400"/>
                    <a:pt x="79" y="395"/>
                    <a:pt x="72" y="398"/>
                  </a:cubicBezTo>
                  <a:cubicBezTo>
                    <a:pt x="68" y="401"/>
                    <a:pt x="66" y="402"/>
                    <a:pt x="65" y="405"/>
                  </a:cubicBezTo>
                  <a:cubicBezTo>
                    <a:pt x="60" y="402"/>
                    <a:pt x="56" y="394"/>
                    <a:pt x="58" y="388"/>
                  </a:cubicBezTo>
                  <a:cubicBezTo>
                    <a:pt x="57" y="391"/>
                    <a:pt x="55" y="390"/>
                    <a:pt x="53" y="389"/>
                  </a:cubicBezTo>
                  <a:cubicBezTo>
                    <a:pt x="60" y="386"/>
                    <a:pt x="59" y="382"/>
                    <a:pt x="55" y="380"/>
                  </a:cubicBezTo>
                  <a:lnTo>
                    <a:pt x="51" y="381"/>
                  </a:lnTo>
                  <a:lnTo>
                    <a:pt x="54" y="377"/>
                  </a:lnTo>
                  <a:cubicBezTo>
                    <a:pt x="52" y="376"/>
                    <a:pt x="45" y="379"/>
                    <a:pt x="47" y="374"/>
                  </a:cubicBezTo>
                  <a:lnTo>
                    <a:pt x="51" y="371"/>
                  </a:lnTo>
                  <a:cubicBezTo>
                    <a:pt x="45" y="365"/>
                    <a:pt x="39" y="378"/>
                    <a:pt x="38" y="351"/>
                  </a:cubicBezTo>
                  <a:lnTo>
                    <a:pt x="45" y="349"/>
                  </a:lnTo>
                  <a:cubicBezTo>
                    <a:pt x="44" y="348"/>
                    <a:pt x="40" y="346"/>
                    <a:pt x="38" y="348"/>
                  </a:cubicBezTo>
                  <a:cubicBezTo>
                    <a:pt x="42" y="344"/>
                    <a:pt x="42" y="341"/>
                    <a:pt x="47" y="338"/>
                  </a:cubicBezTo>
                  <a:cubicBezTo>
                    <a:pt x="32" y="331"/>
                    <a:pt x="30" y="317"/>
                    <a:pt x="29" y="306"/>
                  </a:cubicBezTo>
                  <a:lnTo>
                    <a:pt x="32" y="305"/>
                  </a:lnTo>
                  <a:cubicBezTo>
                    <a:pt x="35" y="302"/>
                    <a:pt x="26" y="305"/>
                    <a:pt x="28" y="302"/>
                  </a:cubicBezTo>
                  <a:cubicBezTo>
                    <a:pt x="31" y="303"/>
                    <a:pt x="35" y="299"/>
                    <a:pt x="39" y="301"/>
                  </a:cubicBezTo>
                  <a:cubicBezTo>
                    <a:pt x="42" y="296"/>
                    <a:pt x="32" y="296"/>
                    <a:pt x="30" y="293"/>
                  </a:cubicBezTo>
                  <a:cubicBezTo>
                    <a:pt x="26" y="294"/>
                    <a:pt x="33" y="295"/>
                    <a:pt x="28" y="296"/>
                  </a:cubicBezTo>
                  <a:cubicBezTo>
                    <a:pt x="26" y="295"/>
                    <a:pt x="30" y="289"/>
                    <a:pt x="23" y="290"/>
                  </a:cubicBezTo>
                  <a:cubicBezTo>
                    <a:pt x="26" y="288"/>
                    <a:pt x="31" y="288"/>
                    <a:pt x="34" y="288"/>
                  </a:cubicBezTo>
                  <a:lnTo>
                    <a:pt x="30" y="286"/>
                  </a:lnTo>
                  <a:cubicBezTo>
                    <a:pt x="37" y="281"/>
                    <a:pt x="45" y="291"/>
                    <a:pt x="54" y="286"/>
                  </a:cubicBezTo>
                  <a:lnTo>
                    <a:pt x="53" y="284"/>
                  </a:lnTo>
                  <a:cubicBezTo>
                    <a:pt x="60" y="280"/>
                    <a:pt x="62" y="289"/>
                    <a:pt x="63" y="282"/>
                  </a:cubicBezTo>
                  <a:cubicBezTo>
                    <a:pt x="60" y="280"/>
                    <a:pt x="49" y="280"/>
                    <a:pt x="47" y="282"/>
                  </a:cubicBezTo>
                  <a:cubicBezTo>
                    <a:pt x="44" y="277"/>
                    <a:pt x="30" y="283"/>
                    <a:pt x="30" y="277"/>
                  </a:cubicBezTo>
                  <a:cubicBezTo>
                    <a:pt x="34" y="274"/>
                    <a:pt x="32" y="281"/>
                    <a:pt x="37" y="279"/>
                  </a:cubicBezTo>
                  <a:cubicBezTo>
                    <a:pt x="42" y="275"/>
                    <a:pt x="33" y="274"/>
                    <a:pt x="34" y="271"/>
                  </a:cubicBezTo>
                  <a:cubicBezTo>
                    <a:pt x="32" y="274"/>
                    <a:pt x="25" y="273"/>
                    <a:pt x="24" y="272"/>
                  </a:cubicBezTo>
                  <a:cubicBezTo>
                    <a:pt x="26" y="268"/>
                    <a:pt x="30" y="273"/>
                    <a:pt x="30" y="268"/>
                  </a:cubicBezTo>
                  <a:cubicBezTo>
                    <a:pt x="26" y="268"/>
                    <a:pt x="23" y="265"/>
                    <a:pt x="21" y="269"/>
                  </a:cubicBezTo>
                  <a:cubicBezTo>
                    <a:pt x="12" y="269"/>
                    <a:pt x="22" y="264"/>
                    <a:pt x="15" y="263"/>
                  </a:cubicBezTo>
                  <a:cubicBezTo>
                    <a:pt x="21" y="260"/>
                    <a:pt x="30" y="265"/>
                    <a:pt x="32" y="259"/>
                  </a:cubicBezTo>
                  <a:cubicBezTo>
                    <a:pt x="26" y="261"/>
                    <a:pt x="23" y="255"/>
                    <a:pt x="15" y="259"/>
                  </a:cubicBezTo>
                  <a:cubicBezTo>
                    <a:pt x="16" y="257"/>
                    <a:pt x="21" y="256"/>
                    <a:pt x="25" y="257"/>
                  </a:cubicBezTo>
                  <a:cubicBezTo>
                    <a:pt x="28" y="253"/>
                    <a:pt x="13" y="252"/>
                    <a:pt x="24" y="249"/>
                  </a:cubicBezTo>
                  <a:lnTo>
                    <a:pt x="18" y="250"/>
                  </a:lnTo>
                  <a:cubicBezTo>
                    <a:pt x="20" y="248"/>
                    <a:pt x="21" y="247"/>
                    <a:pt x="24" y="245"/>
                  </a:cubicBezTo>
                  <a:cubicBezTo>
                    <a:pt x="24" y="243"/>
                    <a:pt x="14" y="239"/>
                    <a:pt x="24" y="238"/>
                  </a:cubicBezTo>
                  <a:cubicBezTo>
                    <a:pt x="23" y="237"/>
                    <a:pt x="22" y="232"/>
                    <a:pt x="16" y="235"/>
                  </a:cubicBezTo>
                  <a:cubicBezTo>
                    <a:pt x="13" y="239"/>
                    <a:pt x="21" y="238"/>
                    <a:pt x="13" y="241"/>
                  </a:cubicBezTo>
                  <a:cubicBezTo>
                    <a:pt x="20" y="238"/>
                    <a:pt x="11" y="237"/>
                    <a:pt x="9" y="236"/>
                  </a:cubicBezTo>
                  <a:lnTo>
                    <a:pt x="12" y="235"/>
                  </a:lnTo>
                  <a:cubicBezTo>
                    <a:pt x="10" y="234"/>
                    <a:pt x="11" y="231"/>
                    <a:pt x="7" y="231"/>
                  </a:cubicBezTo>
                  <a:cubicBezTo>
                    <a:pt x="9" y="232"/>
                    <a:pt x="11" y="231"/>
                    <a:pt x="12" y="230"/>
                  </a:cubicBezTo>
                  <a:lnTo>
                    <a:pt x="6" y="230"/>
                  </a:lnTo>
                  <a:cubicBezTo>
                    <a:pt x="3" y="226"/>
                    <a:pt x="15" y="227"/>
                    <a:pt x="13" y="223"/>
                  </a:cubicBezTo>
                  <a:lnTo>
                    <a:pt x="18" y="225"/>
                  </a:lnTo>
                  <a:cubicBezTo>
                    <a:pt x="17" y="225"/>
                    <a:pt x="22" y="222"/>
                    <a:pt x="19" y="220"/>
                  </a:cubicBezTo>
                  <a:cubicBezTo>
                    <a:pt x="14" y="221"/>
                    <a:pt x="8" y="221"/>
                    <a:pt x="4" y="222"/>
                  </a:cubicBezTo>
                  <a:cubicBezTo>
                    <a:pt x="2" y="221"/>
                    <a:pt x="10" y="220"/>
                    <a:pt x="4" y="219"/>
                  </a:cubicBezTo>
                  <a:lnTo>
                    <a:pt x="11" y="220"/>
                  </a:lnTo>
                  <a:cubicBezTo>
                    <a:pt x="12" y="220"/>
                    <a:pt x="18" y="216"/>
                    <a:pt x="17" y="214"/>
                  </a:cubicBezTo>
                  <a:cubicBezTo>
                    <a:pt x="17" y="223"/>
                    <a:pt x="3" y="173"/>
                    <a:pt x="6" y="216"/>
                  </a:cubicBezTo>
                  <a:cubicBezTo>
                    <a:pt x="1" y="186"/>
                    <a:pt x="8" y="203"/>
                    <a:pt x="10" y="198"/>
                  </a:cubicBezTo>
                  <a:cubicBezTo>
                    <a:pt x="9" y="193"/>
                    <a:pt x="5" y="199"/>
                    <a:pt x="2" y="194"/>
                  </a:cubicBezTo>
                  <a:cubicBezTo>
                    <a:pt x="6" y="192"/>
                    <a:pt x="11" y="187"/>
                    <a:pt x="16" y="185"/>
                  </a:cubicBezTo>
                  <a:lnTo>
                    <a:pt x="24" y="189"/>
                  </a:lnTo>
                  <a:lnTo>
                    <a:pt x="24" y="187"/>
                  </a:lnTo>
                  <a:cubicBezTo>
                    <a:pt x="31" y="191"/>
                    <a:pt x="29" y="186"/>
                    <a:pt x="36" y="188"/>
                  </a:cubicBezTo>
                  <a:cubicBezTo>
                    <a:pt x="38" y="187"/>
                    <a:pt x="35" y="185"/>
                    <a:pt x="34" y="183"/>
                  </a:cubicBezTo>
                  <a:cubicBezTo>
                    <a:pt x="22" y="186"/>
                    <a:pt x="19" y="176"/>
                    <a:pt x="8" y="177"/>
                  </a:cubicBezTo>
                  <a:cubicBezTo>
                    <a:pt x="6" y="170"/>
                    <a:pt x="34" y="175"/>
                    <a:pt x="18" y="167"/>
                  </a:cubicBezTo>
                  <a:cubicBezTo>
                    <a:pt x="15" y="167"/>
                    <a:pt x="8" y="164"/>
                    <a:pt x="11" y="168"/>
                  </a:cubicBezTo>
                  <a:cubicBezTo>
                    <a:pt x="12" y="164"/>
                    <a:pt x="0" y="164"/>
                    <a:pt x="5" y="160"/>
                  </a:cubicBezTo>
                  <a:cubicBezTo>
                    <a:pt x="9" y="164"/>
                    <a:pt x="16" y="157"/>
                    <a:pt x="22" y="163"/>
                  </a:cubicBezTo>
                  <a:cubicBezTo>
                    <a:pt x="18" y="162"/>
                    <a:pt x="19" y="165"/>
                    <a:pt x="20" y="166"/>
                  </a:cubicBezTo>
                  <a:cubicBezTo>
                    <a:pt x="24" y="165"/>
                    <a:pt x="30" y="167"/>
                    <a:pt x="30" y="163"/>
                  </a:cubicBezTo>
                  <a:cubicBezTo>
                    <a:pt x="30" y="161"/>
                    <a:pt x="30" y="157"/>
                    <a:pt x="24" y="157"/>
                  </a:cubicBezTo>
                  <a:cubicBezTo>
                    <a:pt x="18" y="157"/>
                    <a:pt x="25" y="161"/>
                    <a:pt x="19" y="159"/>
                  </a:cubicBezTo>
                  <a:cubicBezTo>
                    <a:pt x="17" y="154"/>
                    <a:pt x="26" y="154"/>
                    <a:pt x="16" y="151"/>
                  </a:cubicBezTo>
                  <a:cubicBezTo>
                    <a:pt x="16" y="154"/>
                    <a:pt x="10" y="154"/>
                    <a:pt x="6" y="154"/>
                  </a:cubicBezTo>
                  <a:lnTo>
                    <a:pt x="4" y="150"/>
                  </a:lnTo>
                  <a:lnTo>
                    <a:pt x="8" y="151"/>
                  </a:lnTo>
                  <a:cubicBezTo>
                    <a:pt x="11" y="145"/>
                    <a:pt x="1" y="149"/>
                    <a:pt x="3" y="143"/>
                  </a:cubicBezTo>
                  <a:lnTo>
                    <a:pt x="11" y="141"/>
                  </a:lnTo>
                  <a:cubicBezTo>
                    <a:pt x="17" y="143"/>
                    <a:pt x="7" y="149"/>
                    <a:pt x="18" y="149"/>
                  </a:cubicBezTo>
                  <a:cubicBezTo>
                    <a:pt x="19" y="145"/>
                    <a:pt x="13" y="144"/>
                    <a:pt x="16" y="141"/>
                  </a:cubicBezTo>
                  <a:lnTo>
                    <a:pt x="18" y="143"/>
                  </a:lnTo>
                  <a:cubicBezTo>
                    <a:pt x="19" y="142"/>
                    <a:pt x="33" y="142"/>
                    <a:pt x="25" y="136"/>
                  </a:cubicBezTo>
                  <a:cubicBezTo>
                    <a:pt x="22" y="133"/>
                    <a:pt x="22" y="135"/>
                    <a:pt x="17" y="134"/>
                  </a:cubicBezTo>
                  <a:cubicBezTo>
                    <a:pt x="17" y="128"/>
                    <a:pt x="13" y="126"/>
                    <a:pt x="12" y="122"/>
                  </a:cubicBezTo>
                  <a:cubicBezTo>
                    <a:pt x="20" y="124"/>
                    <a:pt x="14" y="116"/>
                    <a:pt x="22" y="121"/>
                  </a:cubicBezTo>
                  <a:cubicBezTo>
                    <a:pt x="17" y="122"/>
                    <a:pt x="16" y="131"/>
                    <a:pt x="24" y="134"/>
                  </a:cubicBezTo>
                  <a:cubicBezTo>
                    <a:pt x="33" y="132"/>
                    <a:pt x="22" y="138"/>
                    <a:pt x="31" y="140"/>
                  </a:cubicBezTo>
                  <a:cubicBezTo>
                    <a:pt x="32" y="136"/>
                    <a:pt x="41" y="137"/>
                    <a:pt x="47" y="136"/>
                  </a:cubicBezTo>
                  <a:cubicBezTo>
                    <a:pt x="48" y="135"/>
                    <a:pt x="46" y="134"/>
                    <a:pt x="45" y="133"/>
                  </a:cubicBezTo>
                  <a:cubicBezTo>
                    <a:pt x="39" y="132"/>
                    <a:pt x="39" y="133"/>
                    <a:pt x="33" y="133"/>
                  </a:cubicBezTo>
                  <a:cubicBezTo>
                    <a:pt x="35" y="128"/>
                    <a:pt x="32" y="122"/>
                    <a:pt x="27" y="119"/>
                  </a:cubicBezTo>
                  <a:cubicBezTo>
                    <a:pt x="30" y="117"/>
                    <a:pt x="36" y="119"/>
                    <a:pt x="36" y="121"/>
                  </a:cubicBezTo>
                  <a:cubicBezTo>
                    <a:pt x="35" y="114"/>
                    <a:pt x="36" y="108"/>
                    <a:pt x="39" y="102"/>
                  </a:cubicBezTo>
                  <a:cubicBezTo>
                    <a:pt x="29" y="105"/>
                    <a:pt x="37" y="95"/>
                    <a:pt x="29" y="97"/>
                  </a:cubicBezTo>
                  <a:cubicBezTo>
                    <a:pt x="27" y="100"/>
                    <a:pt x="20" y="102"/>
                    <a:pt x="16" y="100"/>
                  </a:cubicBezTo>
                  <a:cubicBezTo>
                    <a:pt x="16" y="98"/>
                    <a:pt x="20" y="100"/>
                    <a:pt x="22" y="100"/>
                  </a:cubicBezTo>
                  <a:cubicBezTo>
                    <a:pt x="17" y="97"/>
                    <a:pt x="30" y="96"/>
                    <a:pt x="22" y="93"/>
                  </a:cubicBezTo>
                  <a:cubicBezTo>
                    <a:pt x="25" y="99"/>
                    <a:pt x="34" y="95"/>
                    <a:pt x="41" y="97"/>
                  </a:cubicBezTo>
                  <a:cubicBezTo>
                    <a:pt x="37" y="92"/>
                    <a:pt x="46" y="98"/>
                    <a:pt x="46" y="93"/>
                  </a:cubicBezTo>
                  <a:cubicBezTo>
                    <a:pt x="43" y="89"/>
                    <a:pt x="40" y="84"/>
                    <a:pt x="39" y="79"/>
                  </a:cubicBezTo>
                  <a:cubicBezTo>
                    <a:pt x="46" y="74"/>
                    <a:pt x="40" y="64"/>
                    <a:pt x="40" y="59"/>
                  </a:cubicBezTo>
                  <a:cubicBezTo>
                    <a:pt x="44" y="57"/>
                    <a:pt x="52" y="59"/>
                    <a:pt x="54" y="56"/>
                  </a:cubicBezTo>
                  <a:cubicBezTo>
                    <a:pt x="54" y="53"/>
                    <a:pt x="45" y="58"/>
                    <a:pt x="49" y="53"/>
                  </a:cubicBezTo>
                  <a:lnTo>
                    <a:pt x="50" y="54"/>
                  </a:lnTo>
                  <a:cubicBezTo>
                    <a:pt x="48" y="52"/>
                    <a:pt x="56" y="45"/>
                    <a:pt x="45" y="43"/>
                  </a:cubicBezTo>
                  <a:lnTo>
                    <a:pt x="54" y="45"/>
                  </a:lnTo>
                  <a:cubicBezTo>
                    <a:pt x="54" y="44"/>
                    <a:pt x="52" y="43"/>
                    <a:pt x="52" y="42"/>
                  </a:cubicBezTo>
                  <a:cubicBezTo>
                    <a:pt x="54" y="42"/>
                    <a:pt x="57" y="41"/>
                    <a:pt x="59" y="43"/>
                  </a:cubicBezTo>
                  <a:cubicBezTo>
                    <a:pt x="65" y="40"/>
                    <a:pt x="58" y="36"/>
                    <a:pt x="58" y="33"/>
                  </a:cubicBezTo>
                  <a:lnTo>
                    <a:pt x="53" y="35"/>
                  </a:lnTo>
                  <a:cubicBezTo>
                    <a:pt x="49" y="29"/>
                    <a:pt x="54" y="25"/>
                    <a:pt x="53" y="20"/>
                  </a:cubicBezTo>
                  <a:lnTo>
                    <a:pt x="58" y="20"/>
                  </a:lnTo>
                  <a:lnTo>
                    <a:pt x="55" y="17"/>
                  </a:lnTo>
                  <a:cubicBezTo>
                    <a:pt x="60" y="17"/>
                    <a:pt x="63" y="14"/>
                    <a:pt x="59" y="13"/>
                  </a:cubicBezTo>
                  <a:lnTo>
                    <a:pt x="71" y="21"/>
                  </a:lnTo>
                  <a:cubicBezTo>
                    <a:pt x="68" y="24"/>
                    <a:pt x="65" y="19"/>
                    <a:pt x="60" y="20"/>
                  </a:cubicBezTo>
                  <a:cubicBezTo>
                    <a:pt x="56" y="21"/>
                    <a:pt x="57" y="27"/>
                    <a:pt x="62" y="28"/>
                  </a:cubicBezTo>
                  <a:cubicBezTo>
                    <a:pt x="62" y="26"/>
                    <a:pt x="61" y="25"/>
                    <a:pt x="60" y="24"/>
                  </a:cubicBezTo>
                  <a:cubicBezTo>
                    <a:pt x="67" y="23"/>
                    <a:pt x="66" y="26"/>
                    <a:pt x="71" y="28"/>
                  </a:cubicBezTo>
                  <a:cubicBezTo>
                    <a:pt x="71" y="27"/>
                    <a:pt x="73" y="26"/>
                    <a:pt x="71" y="25"/>
                  </a:cubicBezTo>
                  <a:cubicBezTo>
                    <a:pt x="74" y="27"/>
                    <a:pt x="75" y="30"/>
                    <a:pt x="75" y="33"/>
                  </a:cubicBezTo>
                  <a:cubicBezTo>
                    <a:pt x="72" y="31"/>
                    <a:pt x="70" y="34"/>
                    <a:pt x="68" y="33"/>
                  </a:cubicBezTo>
                  <a:cubicBezTo>
                    <a:pt x="75" y="34"/>
                    <a:pt x="76" y="37"/>
                    <a:pt x="74" y="42"/>
                  </a:cubicBezTo>
                  <a:cubicBezTo>
                    <a:pt x="67" y="44"/>
                    <a:pt x="79" y="50"/>
                    <a:pt x="76" y="55"/>
                  </a:cubicBezTo>
                  <a:cubicBezTo>
                    <a:pt x="70" y="52"/>
                    <a:pt x="65" y="50"/>
                    <a:pt x="63" y="46"/>
                  </a:cubicBezTo>
                  <a:cubicBezTo>
                    <a:pt x="59" y="49"/>
                    <a:pt x="63" y="50"/>
                    <a:pt x="59" y="53"/>
                  </a:cubicBezTo>
                  <a:cubicBezTo>
                    <a:pt x="64" y="55"/>
                    <a:pt x="71" y="56"/>
                    <a:pt x="74" y="60"/>
                  </a:cubicBezTo>
                  <a:lnTo>
                    <a:pt x="69" y="60"/>
                  </a:lnTo>
                  <a:cubicBezTo>
                    <a:pt x="71" y="64"/>
                    <a:pt x="78" y="65"/>
                    <a:pt x="77" y="69"/>
                  </a:cubicBezTo>
                  <a:cubicBezTo>
                    <a:pt x="74" y="77"/>
                    <a:pt x="73" y="85"/>
                    <a:pt x="72" y="91"/>
                  </a:cubicBezTo>
                  <a:lnTo>
                    <a:pt x="67" y="91"/>
                  </a:lnTo>
                  <a:cubicBezTo>
                    <a:pt x="77" y="96"/>
                    <a:pt x="70" y="103"/>
                    <a:pt x="74" y="108"/>
                  </a:cubicBezTo>
                  <a:cubicBezTo>
                    <a:pt x="69" y="115"/>
                    <a:pt x="77" y="125"/>
                    <a:pt x="69" y="129"/>
                  </a:cubicBezTo>
                  <a:cubicBezTo>
                    <a:pt x="71" y="143"/>
                    <a:pt x="73" y="155"/>
                    <a:pt x="70" y="169"/>
                  </a:cubicBezTo>
                  <a:lnTo>
                    <a:pt x="64" y="166"/>
                  </a:lnTo>
                  <a:cubicBezTo>
                    <a:pt x="69" y="169"/>
                    <a:pt x="60" y="167"/>
                    <a:pt x="60" y="170"/>
                  </a:cubicBezTo>
                  <a:cubicBezTo>
                    <a:pt x="66" y="167"/>
                    <a:pt x="67" y="174"/>
                    <a:pt x="71" y="176"/>
                  </a:cubicBezTo>
                  <a:cubicBezTo>
                    <a:pt x="65" y="182"/>
                    <a:pt x="70" y="191"/>
                    <a:pt x="75" y="196"/>
                  </a:cubicBezTo>
                  <a:lnTo>
                    <a:pt x="70" y="196"/>
                  </a:lnTo>
                  <a:cubicBezTo>
                    <a:pt x="74" y="195"/>
                    <a:pt x="75" y="208"/>
                    <a:pt x="73" y="196"/>
                  </a:cubicBezTo>
                  <a:lnTo>
                    <a:pt x="72" y="209"/>
                  </a:lnTo>
                  <a:cubicBezTo>
                    <a:pt x="70" y="210"/>
                    <a:pt x="66" y="212"/>
                    <a:pt x="67" y="214"/>
                  </a:cubicBezTo>
                  <a:cubicBezTo>
                    <a:pt x="75" y="216"/>
                    <a:pt x="75" y="219"/>
                    <a:pt x="81" y="223"/>
                  </a:cubicBezTo>
                  <a:cubicBezTo>
                    <a:pt x="82" y="227"/>
                    <a:pt x="81" y="234"/>
                    <a:pt x="79" y="239"/>
                  </a:cubicBezTo>
                  <a:cubicBezTo>
                    <a:pt x="93" y="253"/>
                    <a:pt x="89" y="270"/>
                    <a:pt x="98" y="285"/>
                  </a:cubicBezTo>
                  <a:lnTo>
                    <a:pt x="93" y="287"/>
                  </a:lnTo>
                  <a:cubicBezTo>
                    <a:pt x="107" y="301"/>
                    <a:pt x="99" y="322"/>
                    <a:pt x="107" y="335"/>
                  </a:cubicBezTo>
                  <a:lnTo>
                    <a:pt x="98" y="335"/>
                  </a:lnTo>
                  <a:cubicBezTo>
                    <a:pt x="95" y="339"/>
                    <a:pt x="101" y="346"/>
                    <a:pt x="108" y="344"/>
                  </a:cubicBezTo>
                  <a:lnTo>
                    <a:pt x="107" y="349"/>
                  </a:lnTo>
                  <a:cubicBezTo>
                    <a:pt x="107" y="345"/>
                    <a:pt x="109" y="362"/>
                    <a:pt x="106" y="340"/>
                  </a:cubicBezTo>
                  <a:lnTo>
                    <a:pt x="107" y="342"/>
                  </a:lnTo>
                  <a:cubicBezTo>
                    <a:pt x="109" y="343"/>
                    <a:pt x="109" y="345"/>
                    <a:pt x="106" y="347"/>
                  </a:cubicBezTo>
                  <a:cubicBezTo>
                    <a:pt x="106" y="351"/>
                    <a:pt x="112" y="349"/>
                    <a:pt x="114" y="351"/>
                  </a:cubicBezTo>
                  <a:cubicBezTo>
                    <a:pt x="114" y="359"/>
                    <a:pt x="115" y="360"/>
                    <a:pt x="121" y="366"/>
                  </a:cubicBezTo>
                  <a:lnTo>
                    <a:pt x="120" y="364"/>
                  </a:lnTo>
                  <a:cubicBezTo>
                    <a:pt x="118" y="364"/>
                    <a:pt x="114" y="366"/>
                    <a:pt x="115" y="368"/>
                  </a:cubicBezTo>
                  <a:cubicBezTo>
                    <a:pt x="119" y="369"/>
                    <a:pt x="118" y="378"/>
                    <a:pt x="127" y="370"/>
                  </a:cubicBezTo>
                  <a:cubicBezTo>
                    <a:pt x="126" y="381"/>
                    <a:pt x="140" y="382"/>
                    <a:pt x="139" y="395"/>
                  </a:cubicBezTo>
                  <a:cubicBezTo>
                    <a:pt x="141" y="393"/>
                    <a:pt x="143" y="394"/>
                    <a:pt x="145" y="394"/>
                  </a:cubicBezTo>
                  <a:cubicBezTo>
                    <a:pt x="148" y="397"/>
                    <a:pt x="145" y="406"/>
                    <a:pt x="153" y="405"/>
                  </a:cubicBezTo>
                  <a:cubicBezTo>
                    <a:pt x="152" y="407"/>
                    <a:pt x="148" y="408"/>
                    <a:pt x="149" y="409"/>
                  </a:cubicBezTo>
                  <a:cubicBezTo>
                    <a:pt x="151" y="409"/>
                    <a:pt x="152" y="407"/>
                    <a:pt x="154" y="406"/>
                  </a:cubicBezTo>
                  <a:cubicBezTo>
                    <a:pt x="164" y="408"/>
                    <a:pt x="164" y="422"/>
                    <a:pt x="173" y="426"/>
                  </a:cubicBezTo>
                  <a:cubicBezTo>
                    <a:pt x="189" y="428"/>
                    <a:pt x="204" y="436"/>
                    <a:pt x="220" y="440"/>
                  </a:cubicBezTo>
                  <a:lnTo>
                    <a:pt x="219" y="442"/>
                  </a:lnTo>
                  <a:cubicBezTo>
                    <a:pt x="226" y="435"/>
                    <a:pt x="230" y="453"/>
                    <a:pt x="237" y="441"/>
                  </a:cubicBezTo>
                  <a:cubicBezTo>
                    <a:pt x="238" y="444"/>
                    <a:pt x="242" y="443"/>
                    <a:pt x="240" y="448"/>
                  </a:cubicBezTo>
                  <a:cubicBezTo>
                    <a:pt x="245" y="442"/>
                    <a:pt x="252" y="455"/>
                    <a:pt x="259" y="448"/>
                  </a:cubicBezTo>
                  <a:lnTo>
                    <a:pt x="257" y="449"/>
                  </a:lnTo>
                  <a:cubicBezTo>
                    <a:pt x="263" y="455"/>
                    <a:pt x="270" y="448"/>
                    <a:pt x="277" y="453"/>
                  </a:cubicBezTo>
                  <a:cubicBezTo>
                    <a:pt x="276" y="454"/>
                    <a:pt x="274" y="455"/>
                    <a:pt x="274" y="457"/>
                  </a:cubicBezTo>
                  <a:cubicBezTo>
                    <a:pt x="277" y="461"/>
                    <a:pt x="281" y="448"/>
                    <a:pt x="282" y="459"/>
                  </a:cubicBezTo>
                  <a:cubicBezTo>
                    <a:pt x="284" y="459"/>
                    <a:pt x="283" y="453"/>
                    <a:pt x="282" y="453"/>
                  </a:cubicBezTo>
                  <a:cubicBezTo>
                    <a:pt x="298" y="458"/>
                    <a:pt x="314" y="450"/>
                    <a:pt x="329" y="445"/>
                  </a:cubicBezTo>
                  <a:cubicBezTo>
                    <a:pt x="341" y="450"/>
                    <a:pt x="332" y="463"/>
                    <a:pt x="340" y="454"/>
                  </a:cubicBezTo>
                  <a:cubicBezTo>
                    <a:pt x="341" y="456"/>
                    <a:pt x="340" y="450"/>
                    <a:pt x="340" y="452"/>
                  </a:cubicBezTo>
                  <a:cubicBezTo>
                    <a:pt x="343" y="448"/>
                    <a:pt x="348" y="463"/>
                    <a:pt x="349" y="456"/>
                  </a:cubicBezTo>
                  <a:cubicBezTo>
                    <a:pt x="347" y="450"/>
                    <a:pt x="350" y="452"/>
                    <a:pt x="349" y="448"/>
                  </a:cubicBezTo>
                  <a:cubicBezTo>
                    <a:pt x="357" y="451"/>
                    <a:pt x="360" y="457"/>
                    <a:pt x="364" y="450"/>
                  </a:cubicBezTo>
                  <a:lnTo>
                    <a:pt x="365" y="454"/>
                  </a:lnTo>
                  <a:cubicBezTo>
                    <a:pt x="368" y="443"/>
                    <a:pt x="377" y="445"/>
                    <a:pt x="378" y="433"/>
                  </a:cubicBezTo>
                  <a:cubicBezTo>
                    <a:pt x="410" y="419"/>
                    <a:pt x="432" y="396"/>
                    <a:pt x="444" y="375"/>
                  </a:cubicBezTo>
                  <a:cubicBezTo>
                    <a:pt x="454" y="369"/>
                    <a:pt x="455" y="322"/>
                    <a:pt x="463" y="289"/>
                  </a:cubicBezTo>
                  <a:cubicBezTo>
                    <a:pt x="473" y="281"/>
                    <a:pt x="473" y="281"/>
                    <a:pt x="469" y="271"/>
                  </a:cubicBezTo>
                  <a:cubicBezTo>
                    <a:pt x="471" y="271"/>
                    <a:pt x="471" y="272"/>
                    <a:pt x="473" y="271"/>
                  </a:cubicBezTo>
                  <a:cubicBezTo>
                    <a:pt x="465" y="270"/>
                    <a:pt x="472" y="265"/>
                    <a:pt x="465" y="263"/>
                  </a:cubicBezTo>
                  <a:cubicBezTo>
                    <a:pt x="467" y="250"/>
                    <a:pt x="465" y="237"/>
                    <a:pt x="465" y="224"/>
                  </a:cubicBezTo>
                  <a:cubicBezTo>
                    <a:pt x="466" y="226"/>
                    <a:pt x="472" y="227"/>
                    <a:pt x="471" y="224"/>
                  </a:cubicBezTo>
                  <a:lnTo>
                    <a:pt x="466" y="222"/>
                  </a:lnTo>
                  <a:lnTo>
                    <a:pt x="469" y="221"/>
                  </a:lnTo>
                  <a:cubicBezTo>
                    <a:pt x="467" y="220"/>
                    <a:pt x="464" y="218"/>
                    <a:pt x="461" y="220"/>
                  </a:cubicBezTo>
                  <a:cubicBezTo>
                    <a:pt x="454" y="196"/>
                    <a:pt x="463" y="145"/>
                    <a:pt x="457" y="115"/>
                  </a:cubicBezTo>
                  <a:cubicBezTo>
                    <a:pt x="459" y="106"/>
                    <a:pt x="454" y="94"/>
                    <a:pt x="451" y="85"/>
                  </a:cubicBezTo>
                  <a:cubicBezTo>
                    <a:pt x="455" y="71"/>
                    <a:pt x="457" y="58"/>
                    <a:pt x="457" y="45"/>
                  </a:cubicBezTo>
                  <a:cubicBezTo>
                    <a:pt x="457" y="38"/>
                    <a:pt x="456" y="33"/>
                    <a:pt x="455" y="27"/>
                  </a:cubicBezTo>
                  <a:cubicBezTo>
                    <a:pt x="454" y="25"/>
                    <a:pt x="453" y="21"/>
                    <a:pt x="452" y="20"/>
                  </a:cubicBezTo>
                  <a:cubicBezTo>
                    <a:pt x="450" y="22"/>
                    <a:pt x="457" y="39"/>
                    <a:pt x="476" y="2"/>
                  </a:cubicBezTo>
                  <a:cubicBezTo>
                    <a:pt x="477" y="0"/>
                    <a:pt x="471" y="14"/>
                    <a:pt x="464" y="20"/>
                  </a:cubicBezTo>
                  <a:cubicBezTo>
                    <a:pt x="465" y="16"/>
                    <a:pt x="470" y="10"/>
                    <a:pt x="474" y="17"/>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77">
              <a:extLst>
                <a:ext uri="{FF2B5EF4-FFF2-40B4-BE49-F238E27FC236}">
                  <a16:creationId xmlns:a16="http://schemas.microsoft.com/office/drawing/2014/main" id="{1A7F8CC2-59E7-4CEC-D983-A8491B0E7D96}"/>
                </a:ext>
              </a:extLst>
            </p:cNvPr>
            <p:cNvSpPr>
              <a:spLocks/>
            </p:cNvSpPr>
            <p:nvPr/>
          </p:nvSpPr>
          <p:spPr bwMode="auto">
            <a:xfrm>
              <a:off x="6757988" y="3289300"/>
              <a:ext cx="3175" cy="1588"/>
            </a:xfrm>
            <a:custGeom>
              <a:avLst/>
              <a:gdLst>
                <a:gd name="T0" fmla="*/ 11 w 11"/>
                <a:gd name="T1" fmla="*/ 0 h 6"/>
                <a:gd name="T2" fmla="*/ 0 w 11"/>
                <a:gd name="T3" fmla="*/ 3 h 6"/>
                <a:gd name="T4" fmla="*/ 11 w 11"/>
                <a:gd name="T5" fmla="*/ 0 h 6"/>
              </a:gdLst>
              <a:ahLst/>
              <a:cxnLst>
                <a:cxn ang="0">
                  <a:pos x="T0" y="T1"/>
                </a:cxn>
                <a:cxn ang="0">
                  <a:pos x="T2" y="T3"/>
                </a:cxn>
                <a:cxn ang="0">
                  <a:pos x="T4" y="T5"/>
                </a:cxn>
              </a:cxnLst>
              <a:rect l="0" t="0" r="r" b="b"/>
              <a:pathLst>
                <a:path w="11" h="6">
                  <a:moveTo>
                    <a:pt x="11" y="0"/>
                  </a:moveTo>
                  <a:cubicBezTo>
                    <a:pt x="8" y="3"/>
                    <a:pt x="5" y="6"/>
                    <a:pt x="0" y="3"/>
                  </a:cubicBezTo>
                  <a:cubicBezTo>
                    <a:pt x="4" y="3"/>
                    <a:pt x="8" y="0"/>
                    <a:pt x="11"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078">
              <a:extLst>
                <a:ext uri="{FF2B5EF4-FFF2-40B4-BE49-F238E27FC236}">
                  <a16:creationId xmlns:a16="http://schemas.microsoft.com/office/drawing/2014/main" id="{D01C7C48-A3D6-2211-4008-668EE97150E9}"/>
                </a:ext>
              </a:extLst>
            </p:cNvPr>
            <p:cNvSpPr>
              <a:spLocks/>
            </p:cNvSpPr>
            <p:nvPr/>
          </p:nvSpPr>
          <p:spPr bwMode="auto">
            <a:xfrm>
              <a:off x="6743700" y="3317875"/>
              <a:ext cx="3175" cy="1588"/>
            </a:xfrm>
            <a:custGeom>
              <a:avLst/>
              <a:gdLst>
                <a:gd name="T0" fmla="*/ 6 w 7"/>
                <a:gd name="T1" fmla="*/ 2 h 3"/>
                <a:gd name="T2" fmla="*/ 4 w 7"/>
                <a:gd name="T3" fmla="*/ 3 h 3"/>
                <a:gd name="T4" fmla="*/ 2 w 7"/>
                <a:gd name="T5" fmla="*/ 0 h 3"/>
                <a:gd name="T6" fmla="*/ 6 w 7"/>
                <a:gd name="T7" fmla="*/ 2 h 3"/>
              </a:gdLst>
              <a:ahLst/>
              <a:cxnLst>
                <a:cxn ang="0">
                  <a:pos x="T0" y="T1"/>
                </a:cxn>
                <a:cxn ang="0">
                  <a:pos x="T2" y="T3"/>
                </a:cxn>
                <a:cxn ang="0">
                  <a:pos x="T4" y="T5"/>
                </a:cxn>
                <a:cxn ang="0">
                  <a:pos x="T6" y="T7"/>
                </a:cxn>
              </a:cxnLst>
              <a:rect l="0" t="0" r="r" b="b"/>
              <a:pathLst>
                <a:path w="7" h="3">
                  <a:moveTo>
                    <a:pt x="6" y="2"/>
                  </a:moveTo>
                  <a:cubicBezTo>
                    <a:pt x="7" y="2"/>
                    <a:pt x="4" y="3"/>
                    <a:pt x="4" y="3"/>
                  </a:cubicBezTo>
                  <a:cubicBezTo>
                    <a:pt x="4" y="2"/>
                    <a:pt x="0" y="1"/>
                    <a:pt x="2" y="0"/>
                  </a:cubicBezTo>
                  <a:cubicBezTo>
                    <a:pt x="3" y="1"/>
                    <a:pt x="5" y="1"/>
                    <a:pt x="6" y="2"/>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079">
              <a:extLst>
                <a:ext uri="{FF2B5EF4-FFF2-40B4-BE49-F238E27FC236}">
                  <a16:creationId xmlns:a16="http://schemas.microsoft.com/office/drawing/2014/main" id="{24CF1420-5644-7602-4EAA-70745E805F8C}"/>
                </a:ext>
              </a:extLst>
            </p:cNvPr>
            <p:cNvSpPr>
              <a:spLocks/>
            </p:cNvSpPr>
            <p:nvPr/>
          </p:nvSpPr>
          <p:spPr bwMode="auto">
            <a:xfrm>
              <a:off x="6743700" y="3322638"/>
              <a:ext cx="1588" cy="3175"/>
            </a:xfrm>
            <a:custGeom>
              <a:avLst/>
              <a:gdLst>
                <a:gd name="T0" fmla="*/ 6 w 6"/>
                <a:gd name="T1" fmla="*/ 8 h 8"/>
                <a:gd name="T2" fmla="*/ 0 w 6"/>
                <a:gd name="T3" fmla="*/ 0 h 8"/>
                <a:gd name="T4" fmla="*/ 6 w 6"/>
                <a:gd name="T5" fmla="*/ 8 h 8"/>
              </a:gdLst>
              <a:ahLst/>
              <a:cxnLst>
                <a:cxn ang="0">
                  <a:pos x="T0" y="T1"/>
                </a:cxn>
                <a:cxn ang="0">
                  <a:pos x="T2" y="T3"/>
                </a:cxn>
                <a:cxn ang="0">
                  <a:pos x="T4" y="T5"/>
                </a:cxn>
              </a:cxnLst>
              <a:rect l="0" t="0" r="r" b="b"/>
              <a:pathLst>
                <a:path w="6" h="8">
                  <a:moveTo>
                    <a:pt x="6" y="8"/>
                  </a:moveTo>
                  <a:cubicBezTo>
                    <a:pt x="3" y="8"/>
                    <a:pt x="0" y="3"/>
                    <a:pt x="0" y="0"/>
                  </a:cubicBezTo>
                  <a:lnTo>
                    <a:pt x="6" y="8"/>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080">
              <a:extLst>
                <a:ext uri="{FF2B5EF4-FFF2-40B4-BE49-F238E27FC236}">
                  <a16:creationId xmlns:a16="http://schemas.microsoft.com/office/drawing/2014/main" id="{4B4F55F3-9982-BB2A-8110-8937CE0263C0}"/>
                </a:ext>
              </a:extLst>
            </p:cNvPr>
            <p:cNvSpPr>
              <a:spLocks/>
            </p:cNvSpPr>
            <p:nvPr/>
          </p:nvSpPr>
          <p:spPr bwMode="auto">
            <a:xfrm>
              <a:off x="6738938" y="3332163"/>
              <a:ext cx="0" cy="1588"/>
            </a:xfrm>
            <a:custGeom>
              <a:avLst/>
              <a:gdLst>
                <a:gd name="T0" fmla="*/ 4 w 4"/>
                <a:gd name="T1" fmla="*/ 2 h 3"/>
                <a:gd name="T2" fmla="*/ 0 w 4"/>
                <a:gd name="T3" fmla="*/ 0 h 3"/>
                <a:gd name="T4" fmla="*/ 4 w 4"/>
                <a:gd name="T5" fmla="*/ 2 h 3"/>
              </a:gdLst>
              <a:ahLst/>
              <a:cxnLst>
                <a:cxn ang="0">
                  <a:pos x="T0" y="T1"/>
                </a:cxn>
                <a:cxn ang="0">
                  <a:pos x="T2" y="T3"/>
                </a:cxn>
                <a:cxn ang="0">
                  <a:pos x="T4" y="T5"/>
                </a:cxn>
              </a:cxnLst>
              <a:rect l="0" t="0" r="r" b="b"/>
              <a:pathLst>
                <a:path w="4" h="3">
                  <a:moveTo>
                    <a:pt x="4" y="2"/>
                  </a:moveTo>
                  <a:cubicBezTo>
                    <a:pt x="1" y="3"/>
                    <a:pt x="0" y="3"/>
                    <a:pt x="0" y="0"/>
                  </a:cubicBezTo>
                  <a:lnTo>
                    <a:pt x="4"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81">
              <a:extLst>
                <a:ext uri="{FF2B5EF4-FFF2-40B4-BE49-F238E27FC236}">
                  <a16:creationId xmlns:a16="http://schemas.microsoft.com/office/drawing/2014/main" id="{5CBC6C79-2770-DE3D-AA95-D6469FD00621}"/>
                </a:ext>
              </a:extLst>
            </p:cNvPr>
            <p:cNvSpPr>
              <a:spLocks/>
            </p:cNvSpPr>
            <p:nvPr/>
          </p:nvSpPr>
          <p:spPr bwMode="auto">
            <a:xfrm>
              <a:off x="6740525" y="3333750"/>
              <a:ext cx="1588" cy="0"/>
            </a:xfrm>
            <a:custGeom>
              <a:avLst/>
              <a:gdLst>
                <a:gd name="T0" fmla="*/ 6 w 6"/>
                <a:gd name="T1" fmla="*/ 1 h 4"/>
                <a:gd name="T2" fmla="*/ 2 w 6"/>
                <a:gd name="T3" fmla="*/ 4 h 4"/>
                <a:gd name="T4" fmla="*/ 6 w 6"/>
                <a:gd name="T5" fmla="*/ 1 h 4"/>
              </a:gdLst>
              <a:ahLst/>
              <a:cxnLst>
                <a:cxn ang="0">
                  <a:pos x="T0" y="T1"/>
                </a:cxn>
                <a:cxn ang="0">
                  <a:pos x="T2" y="T3"/>
                </a:cxn>
                <a:cxn ang="0">
                  <a:pos x="T4" y="T5"/>
                </a:cxn>
              </a:cxnLst>
              <a:rect l="0" t="0" r="r" b="b"/>
              <a:pathLst>
                <a:path w="6" h="4">
                  <a:moveTo>
                    <a:pt x="6" y="1"/>
                  </a:moveTo>
                  <a:cubicBezTo>
                    <a:pt x="6" y="2"/>
                    <a:pt x="4" y="3"/>
                    <a:pt x="2" y="4"/>
                  </a:cubicBezTo>
                  <a:cubicBezTo>
                    <a:pt x="5" y="4"/>
                    <a:pt x="0" y="0"/>
                    <a:pt x="6"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82">
              <a:extLst>
                <a:ext uri="{FF2B5EF4-FFF2-40B4-BE49-F238E27FC236}">
                  <a16:creationId xmlns:a16="http://schemas.microsoft.com/office/drawing/2014/main" id="{51E20560-9EB3-44E9-01BF-BD3580B744CA}"/>
                </a:ext>
              </a:extLst>
            </p:cNvPr>
            <p:cNvSpPr>
              <a:spLocks/>
            </p:cNvSpPr>
            <p:nvPr/>
          </p:nvSpPr>
          <p:spPr bwMode="auto">
            <a:xfrm>
              <a:off x="6735763" y="3348038"/>
              <a:ext cx="3175" cy="1588"/>
            </a:xfrm>
            <a:custGeom>
              <a:avLst/>
              <a:gdLst>
                <a:gd name="T0" fmla="*/ 5 w 8"/>
                <a:gd name="T1" fmla="*/ 1 h 6"/>
                <a:gd name="T2" fmla="*/ 4 w 8"/>
                <a:gd name="T3" fmla="*/ 6 h 6"/>
                <a:gd name="T4" fmla="*/ 5 w 8"/>
                <a:gd name="T5" fmla="*/ 1 h 6"/>
              </a:gdLst>
              <a:ahLst/>
              <a:cxnLst>
                <a:cxn ang="0">
                  <a:pos x="T0" y="T1"/>
                </a:cxn>
                <a:cxn ang="0">
                  <a:pos x="T2" y="T3"/>
                </a:cxn>
                <a:cxn ang="0">
                  <a:pos x="T4" y="T5"/>
                </a:cxn>
              </a:cxnLst>
              <a:rect l="0" t="0" r="r" b="b"/>
              <a:pathLst>
                <a:path w="8" h="6">
                  <a:moveTo>
                    <a:pt x="5" y="1"/>
                  </a:moveTo>
                  <a:cubicBezTo>
                    <a:pt x="5" y="2"/>
                    <a:pt x="8" y="5"/>
                    <a:pt x="4" y="6"/>
                  </a:cubicBezTo>
                  <a:cubicBezTo>
                    <a:pt x="6" y="5"/>
                    <a:pt x="0" y="0"/>
                    <a:pt x="5"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083">
              <a:extLst>
                <a:ext uri="{FF2B5EF4-FFF2-40B4-BE49-F238E27FC236}">
                  <a16:creationId xmlns:a16="http://schemas.microsoft.com/office/drawing/2014/main" id="{4615F2B6-855D-05E8-DCBC-42EEB7E67009}"/>
                </a:ext>
              </a:extLst>
            </p:cNvPr>
            <p:cNvSpPr>
              <a:spLocks/>
            </p:cNvSpPr>
            <p:nvPr/>
          </p:nvSpPr>
          <p:spPr bwMode="auto">
            <a:xfrm>
              <a:off x="6738938" y="3360738"/>
              <a:ext cx="0" cy="0"/>
            </a:xfrm>
            <a:custGeom>
              <a:avLst/>
              <a:gdLst>
                <a:gd name="T0" fmla="*/ 4 w 4"/>
                <a:gd name="T1" fmla="*/ 0 h 2"/>
                <a:gd name="T2" fmla="*/ 4 w 4"/>
                <a:gd name="T3" fmla="*/ 1 h 2"/>
                <a:gd name="T4" fmla="*/ 0 w 4"/>
                <a:gd name="T5" fmla="*/ 1 h 2"/>
                <a:gd name="T6" fmla="*/ 4 w 4"/>
                <a:gd name="T7" fmla="*/ 0 h 2"/>
              </a:gdLst>
              <a:ahLst/>
              <a:cxnLst>
                <a:cxn ang="0">
                  <a:pos x="T0" y="T1"/>
                </a:cxn>
                <a:cxn ang="0">
                  <a:pos x="T2" y="T3"/>
                </a:cxn>
                <a:cxn ang="0">
                  <a:pos x="T4" y="T5"/>
                </a:cxn>
                <a:cxn ang="0">
                  <a:pos x="T6" y="T7"/>
                </a:cxn>
              </a:cxnLst>
              <a:rect l="0" t="0" r="r" b="b"/>
              <a:pathLst>
                <a:path w="4" h="2">
                  <a:moveTo>
                    <a:pt x="4" y="0"/>
                  </a:moveTo>
                  <a:cubicBezTo>
                    <a:pt x="4" y="0"/>
                    <a:pt x="3" y="1"/>
                    <a:pt x="4" y="1"/>
                  </a:cubicBezTo>
                  <a:cubicBezTo>
                    <a:pt x="3" y="2"/>
                    <a:pt x="0" y="2"/>
                    <a:pt x="0" y="1"/>
                  </a:cubicBezTo>
                  <a:lnTo>
                    <a:pt x="4" y="0"/>
                  </a:ln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84">
              <a:extLst>
                <a:ext uri="{FF2B5EF4-FFF2-40B4-BE49-F238E27FC236}">
                  <a16:creationId xmlns:a16="http://schemas.microsoft.com/office/drawing/2014/main" id="{F80589E9-3755-5A25-2439-2A21E69F4A10}"/>
                </a:ext>
              </a:extLst>
            </p:cNvPr>
            <p:cNvSpPr>
              <a:spLocks/>
            </p:cNvSpPr>
            <p:nvPr/>
          </p:nvSpPr>
          <p:spPr bwMode="auto">
            <a:xfrm>
              <a:off x="6816725" y="3460750"/>
              <a:ext cx="1588" cy="1588"/>
            </a:xfrm>
            <a:custGeom>
              <a:avLst/>
              <a:gdLst>
                <a:gd name="T0" fmla="*/ 3 w 3"/>
                <a:gd name="T1" fmla="*/ 2 h 3"/>
                <a:gd name="T2" fmla="*/ 0 w 3"/>
                <a:gd name="T3" fmla="*/ 3 h 3"/>
                <a:gd name="T4" fmla="*/ 1 w 3"/>
                <a:gd name="T5" fmla="*/ 0 h 3"/>
                <a:gd name="T6" fmla="*/ 3 w 3"/>
                <a:gd name="T7" fmla="*/ 2 h 3"/>
              </a:gdLst>
              <a:ahLst/>
              <a:cxnLst>
                <a:cxn ang="0">
                  <a:pos x="T0" y="T1"/>
                </a:cxn>
                <a:cxn ang="0">
                  <a:pos x="T2" y="T3"/>
                </a:cxn>
                <a:cxn ang="0">
                  <a:pos x="T4" y="T5"/>
                </a:cxn>
                <a:cxn ang="0">
                  <a:pos x="T6" y="T7"/>
                </a:cxn>
              </a:cxnLst>
              <a:rect l="0" t="0" r="r" b="b"/>
              <a:pathLst>
                <a:path w="3" h="3">
                  <a:moveTo>
                    <a:pt x="3" y="2"/>
                  </a:moveTo>
                  <a:lnTo>
                    <a:pt x="0" y="3"/>
                  </a:lnTo>
                  <a:lnTo>
                    <a:pt x="1" y="0"/>
                  </a:lnTo>
                  <a:lnTo>
                    <a:pt x="3"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85">
              <a:extLst>
                <a:ext uri="{FF2B5EF4-FFF2-40B4-BE49-F238E27FC236}">
                  <a16:creationId xmlns:a16="http://schemas.microsoft.com/office/drawing/2014/main" id="{A82F3597-8612-7BEE-947A-E864B7410160}"/>
                </a:ext>
              </a:extLst>
            </p:cNvPr>
            <p:cNvSpPr>
              <a:spLocks/>
            </p:cNvSpPr>
            <p:nvPr/>
          </p:nvSpPr>
          <p:spPr bwMode="auto">
            <a:xfrm>
              <a:off x="6878638" y="3452813"/>
              <a:ext cx="0" cy="3175"/>
            </a:xfrm>
            <a:custGeom>
              <a:avLst/>
              <a:gdLst>
                <a:gd name="T0" fmla="*/ 0 w 3"/>
                <a:gd name="T1" fmla="*/ 3 h 7"/>
                <a:gd name="T2" fmla="*/ 3 w 3"/>
                <a:gd name="T3" fmla="*/ 5 h 7"/>
                <a:gd name="T4" fmla="*/ 0 w 3"/>
                <a:gd name="T5" fmla="*/ 3 h 7"/>
              </a:gdLst>
              <a:ahLst/>
              <a:cxnLst>
                <a:cxn ang="0">
                  <a:pos x="T0" y="T1"/>
                </a:cxn>
                <a:cxn ang="0">
                  <a:pos x="T2" y="T3"/>
                </a:cxn>
                <a:cxn ang="0">
                  <a:pos x="T4" y="T5"/>
                </a:cxn>
              </a:cxnLst>
              <a:rect l="0" t="0" r="r" b="b"/>
              <a:pathLst>
                <a:path w="3" h="7">
                  <a:moveTo>
                    <a:pt x="0" y="3"/>
                  </a:moveTo>
                  <a:cubicBezTo>
                    <a:pt x="1" y="0"/>
                    <a:pt x="3" y="5"/>
                    <a:pt x="3" y="5"/>
                  </a:cubicBezTo>
                  <a:cubicBezTo>
                    <a:pt x="1" y="7"/>
                    <a:pt x="2" y="1"/>
                    <a:pt x="0" y="3"/>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086">
              <a:extLst>
                <a:ext uri="{FF2B5EF4-FFF2-40B4-BE49-F238E27FC236}">
                  <a16:creationId xmlns:a16="http://schemas.microsoft.com/office/drawing/2014/main" id="{5C052D2D-BE73-D09B-9159-945BBCA6B714}"/>
                </a:ext>
              </a:extLst>
            </p:cNvPr>
            <p:cNvSpPr>
              <a:spLocks/>
            </p:cNvSpPr>
            <p:nvPr/>
          </p:nvSpPr>
          <p:spPr bwMode="auto">
            <a:xfrm>
              <a:off x="6899275" y="3429000"/>
              <a:ext cx="1588" cy="1588"/>
            </a:xfrm>
            <a:custGeom>
              <a:avLst/>
              <a:gdLst>
                <a:gd name="T0" fmla="*/ 6 w 6"/>
                <a:gd name="T1" fmla="*/ 4 h 5"/>
                <a:gd name="T2" fmla="*/ 6 w 6"/>
                <a:gd name="T3" fmla="*/ 5 h 5"/>
                <a:gd name="T4" fmla="*/ 0 w 6"/>
                <a:gd name="T5" fmla="*/ 0 h 5"/>
                <a:gd name="T6" fmla="*/ 6 w 6"/>
                <a:gd name="T7" fmla="*/ 4 h 5"/>
              </a:gdLst>
              <a:ahLst/>
              <a:cxnLst>
                <a:cxn ang="0">
                  <a:pos x="T0" y="T1"/>
                </a:cxn>
                <a:cxn ang="0">
                  <a:pos x="T2" y="T3"/>
                </a:cxn>
                <a:cxn ang="0">
                  <a:pos x="T4" y="T5"/>
                </a:cxn>
                <a:cxn ang="0">
                  <a:pos x="T6" y="T7"/>
                </a:cxn>
              </a:cxnLst>
              <a:rect l="0" t="0" r="r" b="b"/>
              <a:pathLst>
                <a:path w="6" h="5">
                  <a:moveTo>
                    <a:pt x="6" y="4"/>
                  </a:moveTo>
                  <a:lnTo>
                    <a:pt x="6" y="5"/>
                  </a:lnTo>
                  <a:lnTo>
                    <a:pt x="0" y="0"/>
                  </a:lnTo>
                  <a:lnTo>
                    <a:pt x="6" y="4"/>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087">
              <a:extLst>
                <a:ext uri="{FF2B5EF4-FFF2-40B4-BE49-F238E27FC236}">
                  <a16:creationId xmlns:a16="http://schemas.microsoft.com/office/drawing/2014/main" id="{B56FAA1D-5131-CC29-9D0F-DA37BF815068}"/>
                </a:ext>
              </a:extLst>
            </p:cNvPr>
            <p:cNvSpPr>
              <a:spLocks/>
            </p:cNvSpPr>
            <p:nvPr/>
          </p:nvSpPr>
          <p:spPr bwMode="auto">
            <a:xfrm>
              <a:off x="7077075" y="3284538"/>
              <a:ext cx="3175" cy="1588"/>
            </a:xfrm>
            <a:custGeom>
              <a:avLst/>
              <a:gdLst>
                <a:gd name="T0" fmla="*/ 6 w 8"/>
                <a:gd name="T1" fmla="*/ 4 h 6"/>
                <a:gd name="T2" fmla="*/ 3 w 8"/>
                <a:gd name="T3" fmla="*/ 1 h 6"/>
                <a:gd name="T4" fmla="*/ 6 w 8"/>
                <a:gd name="T5" fmla="*/ 4 h 6"/>
              </a:gdLst>
              <a:ahLst/>
              <a:cxnLst>
                <a:cxn ang="0">
                  <a:pos x="T0" y="T1"/>
                </a:cxn>
                <a:cxn ang="0">
                  <a:pos x="T2" y="T3"/>
                </a:cxn>
                <a:cxn ang="0">
                  <a:pos x="T4" y="T5"/>
                </a:cxn>
              </a:cxnLst>
              <a:rect l="0" t="0" r="r" b="b"/>
              <a:pathLst>
                <a:path w="8" h="6">
                  <a:moveTo>
                    <a:pt x="6" y="4"/>
                  </a:moveTo>
                  <a:cubicBezTo>
                    <a:pt x="4" y="0"/>
                    <a:pt x="0" y="6"/>
                    <a:pt x="3" y="1"/>
                  </a:cubicBezTo>
                  <a:cubicBezTo>
                    <a:pt x="6" y="2"/>
                    <a:pt x="8" y="3"/>
                    <a:pt x="6"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088">
              <a:extLst>
                <a:ext uri="{FF2B5EF4-FFF2-40B4-BE49-F238E27FC236}">
                  <a16:creationId xmlns:a16="http://schemas.microsoft.com/office/drawing/2014/main" id="{82C3AA7A-0E6E-3424-6A82-204D2064C5EE}"/>
                </a:ext>
              </a:extLst>
            </p:cNvPr>
            <p:cNvSpPr>
              <a:spLocks/>
            </p:cNvSpPr>
            <p:nvPr/>
          </p:nvSpPr>
          <p:spPr bwMode="auto">
            <a:xfrm>
              <a:off x="7059613" y="3289300"/>
              <a:ext cx="168275" cy="177800"/>
            </a:xfrm>
            <a:custGeom>
              <a:avLst/>
              <a:gdLst>
                <a:gd name="T0" fmla="*/ 459 w 491"/>
                <a:gd name="T1" fmla="*/ 149 h 519"/>
                <a:gd name="T2" fmla="*/ 465 w 491"/>
                <a:gd name="T3" fmla="*/ 184 h 519"/>
                <a:gd name="T4" fmla="*/ 486 w 491"/>
                <a:gd name="T5" fmla="*/ 254 h 519"/>
                <a:gd name="T6" fmla="*/ 486 w 491"/>
                <a:gd name="T7" fmla="*/ 280 h 519"/>
                <a:gd name="T8" fmla="*/ 465 w 491"/>
                <a:gd name="T9" fmla="*/ 357 h 519"/>
                <a:gd name="T10" fmla="*/ 457 w 491"/>
                <a:gd name="T11" fmla="*/ 381 h 519"/>
                <a:gd name="T12" fmla="*/ 441 w 491"/>
                <a:gd name="T13" fmla="*/ 423 h 519"/>
                <a:gd name="T14" fmla="*/ 413 w 491"/>
                <a:gd name="T15" fmla="*/ 449 h 519"/>
                <a:gd name="T16" fmla="*/ 393 w 491"/>
                <a:gd name="T17" fmla="*/ 459 h 519"/>
                <a:gd name="T18" fmla="*/ 381 w 491"/>
                <a:gd name="T19" fmla="*/ 475 h 519"/>
                <a:gd name="T20" fmla="*/ 341 w 491"/>
                <a:gd name="T21" fmla="*/ 500 h 519"/>
                <a:gd name="T22" fmla="*/ 316 w 491"/>
                <a:gd name="T23" fmla="*/ 505 h 519"/>
                <a:gd name="T24" fmla="*/ 289 w 491"/>
                <a:gd name="T25" fmla="*/ 515 h 519"/>
                <a:gd name="T26" fmla="*/ 254 w 491"/>
                <a:gd name="T27" fmla="*/ 508 h 519"/>
                <a:gd name="T28" fmla="*/ 215 w 491"/>
                <a:gd name="T29" fmla="*/ 503 h 519"/>
                <a:gd name="T30" fmla="*/ 173 w 491"/>
                <a:gd name="T31" fmla="*/ 482 h 519"/>
                <a:gd name="T32" fmla="*/ 152 w 491"/>
                <a:gd name="T33" fmla="*/ 477 h 519"/>
                <a:gd name="T34" fmla="*/ 140 w 491"/>
                <a:gd name="T35" fmla="*/ 460 h 519"/>
                <a:gd name="T36" fmla="*/ 122 w 491"/>
                <a:gd name="T37" fmla="*/ 455 h 519"/>
                <a:gd name="T38" fmla="*/ 115 w 491"/>
                <a:gd name="T39" fmla="*/ 450 h 519"/>
                <a:gd name="T40" fmla="*/ 98 w 491"/>
                <a:gd name="T41" fmla="*/ 432 h 519"/>
                <a:gd name="T42" fmla="*/ 67 w 491"/>
                <a:gd name="T43" fmla="*/ 373 h 519"/>
                <a:gd name="T44" fmla="*/ 57 w 491"/>
                <a:gd name="T45" fmla="*/ 349 h 519"/>
                <a:gd name="T46" fmla="*/ 52 w 491"/>
                <a:gd name="T47" fmla="*/ 329 h 519"/>
                <a:gd name="T48" fmla="*/ 41 w 491"/>
                <a:gd name="T49" fmla="*/ 278 h 519"/>
                <a:gd name="T50" fmla="*/ 56 w 491"/>
                <a:gd name="T51" fmla="*/ 263 h 519"/>
                <a:gd name="T52" fmla="*/ 36 w 491"/>
                <a:gd name="T53" fmla="*/ 248 h 519"/>
                <a:gd name="T54" fmla="*/ 17 w 491"/>
                <a:gd name="T55" fmla="*/ 236 h 519"/>
                <a:gd name="T56" fmla="*/ 20 w 491"/>
                <a:gd name="T57" fmla="*/ 211 h 519"/>
                <a:gd name="T58" fmla="*/ 10 w 491"/>
                <a:gd name="T59" fmla="*/ 205 h 519"/>
                <a:gd name="T60" fmla="*/ 16 w 491"/>
                <a:gd name="T61" fmla="*/ 194 h 519"/>
                <a:gd name="T62" fmla="*/ 29 w 491"/>
                <a:gd name="T63" fmla="*/ 174 h 519"/>
                <a:gd name="T64" fmla="*/ 12 w 491"/>
                <a:gd name="T65" fmla="*/ 156 h 519"/>
                <a:gd name="T66" fmla="*/ 19 w 491"/>
                <a:gd name="T67" fmla="*/ 146 h 519"/>
                <a:gd name="T68" fmla="*/ 8 w 491"/>
                <a:gd name="T69" fmla="*/ 130 h 519"/>
                <a:gd name="T70" fmla="*/ 7 w 491"/>
                <a:gd name="T71" fmla="*/ 112 h 519"/>
                <a:gd name="T72" fmla="*/ 29 w 491"/>
                <a:gd name="T73" fmla="*/ 119 h 519"/>
                <a:gd name="T74" fmla="*/ 13 w 491"/>
                <a:gd name="T75" fmla="*/ 88 h 519"/>
                <a:gd name="T76" fmla="*/ 39 w 491"/>
                <a:gd name="T77" fmla="*/ 43 h 519"/>
                <a:gd name="T78" fmla="*/ 43 w 491"/>
                <a:gd name="T79" fmla="*/ 30 h 519"/>
                <a:gd name="T80" fmla="*/ 41 w 491"/>
                <a:gd name="T81" fmla="*/ 0 h 519"/>
                <a:gd name="T82" fmla="*/ 54 w 491"/>
                <a:gd name="T83" fmla="*/ 12 h 519"/>
                <a:gd name="T84" fmla="*/ 44 w 491"/>
                <a:gd name="T85" fmla="*/ 39 h 519"/>
                <a:gd name="T86" fmla="*/ 65 w 491"/>
                <a:gd name="T87" fmla="*/ 89 h 519"/>
                <a:gd name="T88" fmla="*/ 81 w 491"/>
                <a:gd name="T89" fmla="*/ 171 h 519"/>
                <a:gd name="T90" fmla="*/ 100 w 491"/>
                <a:gd name="T91" fmla="*/ 261 h 519"/>
                <a:gd name="T92" fmla="*/ 120 w 491"/>
                <a:gd name="T93" fmla="*/ 329 h 519"/>
                <a:gd name="T94" fmla="*/ 141 w 491"/>
                <a:gd name="T95" fmla="*/ 373 h 519"/>
                <a:gd name="T96" fmla="*/ 202 w 491"/>
                <a:gd name="T97" fmla="*/ 433 h 519"/>
                <a:gd name="T98" fmla="*/ 250 w 491"/>
                <a:gd name="T99" fmla="*/ 455 h 519"/>
                <a:gd name="T100" fmla="*/ 319 w 491"/>
                <a:gd name="T101" fmla="*/ 459 h 519"/>
                <a:gd name="T102" fmla="*/ 427 w 491"/>
                <a:gd name="T103" fmla="*/ 292 h 519"/>
                <a:gd name="T104" fmla="*/ 430 w 491"/>
                <a:gd name="T105" fmla="*/ 230 h 519"/>
                <a:gd name="T106" fmla="*/ 446 w 491"/>
                <a:gd name="T107" fmla="*/ 2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1" h="519">
                  <a:moveTo>
                    <a:pt x="446" y="29"/>
                  </a:moveTo>
                  <a:cubicBezTo>
                    <a:pt x="465" y="43"/>
                    <a:pt x="447" y="63"/>
                    <a:pt x="460" y="77"/>
                  </a:cubicBezTo>
                  <a:cubicBezTo>
                    <a:pt x="461" y="79"/>
                    <a:pt x="450" y="78"/>
                    <a:pt x="453" y="82"/>
                  </a:cubicBezTo>
                  <a:cubicBezTo>
                    <a:pt x="469" y="95"/>
                    <a:pt x="463" y="120"/>
                    <a:pt x="455" y="139"/>
                  </a:cubicBezTo>
                  <a:lnTo>
                    <a:pt x="452" y="139"/>
                  </a:lnTo>
                  <a:cubicBezTo>
                    <a:pt x="450" y="142"/>
                    <a:pt x="460" y="145"/>
                    <a:pt x="459" y="149"/>
                  </a:cubicBezTo>
                  <a:cubicBezTo>
                    <a:pt x="457" y="150"/>
                    <a:pt x="456" y="148"/>
                    <a:pt x="454" y="150"/>
                  </a:cubicBezTo>
                  <a:cubicBezTo>
                    <a:pt x="460" y="150"/>
                    <a:pt x="457" y="156"/>
                    <a:pt x="462" y="157"/>
                  </a:cubicBezTo>
                  <a:cubicBezTo>
                    <a:pt x="460" y="159"/>
                    <a:pt x="455" y="159"/>
                    <a:pt x="453" y="161"/>
                  </a:cubicBezTo>
                  <a:lnTo>
                    <a:pt x="460" y="163"/>
                  </a:lnTo>
                  <a:cubicBezTo>
                    <a:pt x="475" y="167"/>
                    <a:pt x="461" y="177"/>
                    <a:pt x="469" y="184"/>
                  </a:cubicBezTo>
                  <a:cubicBezTo>
                    <a:pt x="467" y="184"/>
                    <a:pt x="466" y="183"/>
                    <a:pt x="465" y="184"/>
                  </a:cubicBezTo>
                  <a:cubicBezTo>
                    <a:pt x="475" y="196"/>
                    <a:pt x="475" y="212"/>
                    <a:pt x="480" y="227"/>
                  </a:cubicBezTo>
                  <a:cubicBezTo>
                    <a:pt x="477" y="226"/>
                    <a:pt x="473" y="226"/>
                    <a:pt x="471" y="227"/>
                  </a:cubicBezTo>
                  <a:cubicBezTo>
                    <a:pt x="477" y="227"/>
                    <a:pt x="479" y="232"/>
                    <a:pt x="481" y="236"/>
                  </a:cubicBezTo>
                  <a:cubicBezTo>
                    <a:pt x="474" y="238"/>
                    <a:pt x="487" y="242"/>
                    <a:pt x="483" y="247"/>
                  </a:cubicBezTo>
                  <a:lnTo>
                    <a:pt x="482" y="246"/>
                  </a:lnTo>
                  <a:cubicBezTo>
                    <a:pt x="489" y="250"/>
                    <a:pt x="478" y="252"/>
                    <a:pt x="486" y="254"/>
                  </a:cubicBezTo>
                  <a:lnTo>
                    <a:pt x="481" y="256"/>
                  </a:lnTo>
                  <a:cubicBezTo>
                    <a:pt x="491" y="258"/>
                    <a:pt x="476" y="261"/>
                    <a:pt x="481" y="264"/>
                  </a:cubicBezTo>
                  <a:lnTo>
                    <a:pt x="483" y="264"/>
                  </a:lnTo>
                  <a:cubicBezTo>
                    <a:pt x="485" y="267"/>
                    <a:pt x="481" y="268"/>
                    <a:pt x="482" y="271"/>
                  </a:cubicBezTo>
                  <a:lnTo>
                    <a:pt x="481" y="271"/>
                  </a:lnTo>
                  <a:cubicBezTo>
                    <a:pt x="484" y="277"/>
                    <a:pt x="478" y="280"/>
                    <a:pt x="486" y="280"/>
                  </a:cubicBezTo>
                  <a:cubicBezTo>
                    <a:pt x="480" y="282"/>
                    <a:pt x="483" y="274"/>
                    <a:pt x="475" y="277"/>
                  </a:cubicBezTo>
                  <a:cubicBezTo>
                    <a:pt x="480" y="296"/>
                    <a:pt x="477" y="316"/>
                    <a:pt x="473" y="335"/>
                  </a:cubicBezTo>
                  <a:cubicBezTo>
                    <a:pt x="470" y="336"/>
                    <a:pt x="468" y="337"/>
                    <a:pt x="465" y="337"/>
                  </a:cubicBezTo>
                  <a:cubicBezTo>
                    <a:pt x="466" y="339"/>
                    <a:pt x="465" y="344"/>
                    <a:pt x="468" y="347"/>
                  </a:cubicBezTo>
                  <a:cubicBezTo>
                    <a:pt x="468" y="346"/>
                    <a:pt x="464" y="347"/>
                    <a:pt x="463" y="348"/>
                  </a:cubicBezTo>
                  <a:cubicBezTo>
                    <a:pt x="459" y="350"/>
                    <a:pt x="470" y="354"/>
                    <a:pt x="465" y="357"/>
                  </a:cubicBezTo>
                  <a:cubicBezTo>
                    <a:pt x="464" y="355"/>
                    <a:pt x="462" y="353"/>
                    <a:pt x="459" y="353"/>
                  </a:cubicBezTo>
                  <a:cubicBezTo>
                    <a:pt x="464" y="358"/>
                    <a:pt x="461" y="362"/>
                    <a:pt x="462" y="366"/>
                  </a:cubicBezTo>
                  <a:cubicBezTo>
                    <a:pt x="461" y="365"/>
                    <a:pt x="461" y="364"/>
                    <a:pt x="458" y="363"/>
                  </a:cubicBezTo>
                  <a:cubicBezTo>
                    <a:pt x="463" y="370"/>
                    <a:pt x="455" y="370"/>
                    <a:pt x="458" y="375"/>
                  </a:cubicBezTo>
                  <a:lnTo>
                    <a:pt x="454" y="372"/>
                  </a:lnTo>
                  <a:cubicBezTo>
                    <a:pt x="447" y="375"/>
                    <a:pt x="462" y="377"/>
                    <a:pt x="457" y="381"/>
                  </a:cubicBezTo>
                  <a:lnTo>
                    <a:pt x="453" y="378"/>
                  </a:lnTo>
                  <a:cubicBezTo>
                    <a:pt x="458" y="385"/>
                    <a:pt x="451" y="391"/>
                    <a:pt x="451" y="396"/>
                  </a:cubicBezTo>
                  <a:lnTo>
                    <a:pt x="450" y="395"/>
                  </a:lnTo>
                  <a:cubicBezTo>
                    <a:pt x="448" y="400"/>
                    <a:pt x="443" y="404"/>
                    <a:pt x="443" y="411"/>
                  </a:cubicBezTo>
                  <a:cubicBezTo>
                    <a:pt x="440" y="411"/>
                    <a:pt x="434" y="404"/>
                    <a:pt x="433" y="410"/>
                  </a:cubicBezTo>
                  <a:cubicBezTo>
                    <a:pt x="440" y="415"/>
                    <a:pt x="431" y="420"/>
                    <a:pt x="441" y="423"/>
                  </a:cubicBezTo>
                  <a:cubicBezTo>
                    <a:pt x="438" y="427"/>
                    <a:pt x="430" y="430"/>
                    <a:pt x="429" y="434"/>
                  </a:cubicBezTo>
                  <a:cubicBezTo>
                    <a:pt x="428" y="430"/>
                    <a:pt x="420" y="429"/>
                    <a:pt x="422" y="426"/>
                  </a:cubicBezTo>
                  <a:lnTo>
                    <a:pt x="416" y="424"/>
                  </a:lnTo>
                  <a:cubicBezTo>
                    <a:pt x="413" y="422"/>
                    <a:pt x="419" y="423"/>
                    <a:pt x="415" y="421"/>
                  </a:cubicBezTo>
                  <a:cubicBezTo>
                    <a:pt x="414" y="422"/>
                    <a:pt x="413" y="428"/>
                    <a:pt x="410" y="429"/>
                  </a:cubicBezTo>
                  <a:cubicBezTo>
                    <a:pt x="412" y="435"/>
                    <a:pt x="416" y="444"/>
                    <a:pt x="413" y="449"/>
                  </a:cubicBezTo>
                  <a:cubicBezTo>
                    <a:pt x="412" y="445"/>
                    <a:pt x="405" y="443"/>
                    <a:pt x="405" y="441"/>
                  </a:cubicBezTo>
                  <a:lnTo>
                    <a:pt x="410" y="459"/>
                  </a:lnTo>
                  <a:cubicBezTo>
                    <a:pt x="409" y="461"/>
                    <a:pt x="406" y="454"/>
                    <a:pt x="405" y="458"/>
                  </a:cubicBezTo>
                  <a:cubicBezTo>
                    <a:pt x="406" y="460"/>
                    <a:pt x="406" y="462"/>
                    <a:pt x="407" y="464"/>
                  </a:cubicBezTo>
                  <a:cubicBezTo>
                    <a:pt x="405" y="464"/>
                    <a:pt x="400" y="470"/>
                    <a:pt x="395" y="464"/>
                  </a:cubicBezTo>
                  <a:cubicBezTo>
                    <a:pt x="392" y="461"/>
                    <a:pt x="397" y="460"/>
                    <a:pt x="393" y="459"/>
                  </a:cubicBezTo>
                  <a:cubicBezTo>
                    <a:pt x="390" y="461"/>
                    <a:pt x="391" y="464"/>
                    <a:pt x="388" y="466"/>
                  </a:cubicBezTo>
                  <a:lnTo>
                    <a:pt x="387" y="465"/>
                  </a:lnTo>
                  <a:cubicBezTo>
                    <a:pt x="385" y="465"/>
                    <a:pt x="383" y="471"/>
                    <a:pt x="388" y="474"/>
                  </a:cubicBezTo>
                  <a:cubicBezTo>
                    <a:pt x="389" y="473"/>
                    <a:pt x="384" y="470"/>
                    <a:pt x="388" y="471"/>
                  </a:cubicBezTo>
                  <a:cubicBezTo>
                    <a:pt x="389" y="476"/>
                    <a:pt x="386" y="480"/>
                    <a:pt x="382" y="482"/>
                  </a:cubicBezTo>
                  <a:cubicBezTo>
                    <a:pt x="383" y="480"/>
                    <a:pt x="382" y="478"/>
                    <a:pt x="381" y="475"/>
                  </a:cubicBezTo>
                  <a:cubicBezTo>
                    <a:pt x="380" y="484"/>
                    <a:pt x="376" y="489"/>
                    <a:pt x="371" y="494"/>
                  </a:cubicBezTo>
                  <a:cubicBezTo>
                    <a:pt x="373" y="498"/>
                    <a:pt x="370" y="487"/>
                    <a:pt x="372" y="488"/>
                  </a:cubicBezTo>
                  <a:cubicBezTo>
                    <a:pt x="363" y="486"/>
                    <a:pt x="360" y="500"/>
                    <a:pt x="351" y="495"/>
                  </a:cubicBezTo>
                  <a:cubicBezTo>
                    <a:pt x="352" y="494"/>
                    <a:pt x="353" y="500"/>
                    <a:pt x="353" y="499"/>
                  </a:cubicBezTo>
                  <a:cubicBezTo>
                    <a:pt x="349" y="500"/>
                    <a:pt x="348" y="494"/>
                    <a:pt x="346" y="497"/>
                  </a:cubicBezTo>
                  <a:cubicBezTo>
                    <a:pt x="345" y="493"/>
                    <a:pt x="344" y="499"/>
                    <a:pt x="341" y="500"/>
                  </a:cubicBezTo>
                  <a:cubicBezTo>
                    <a:pt x="341" y="503"/>
                    <a:pt x="340" y="499"/>
                    <a:pt x="342" y="498"/>
                  </a:cubicBezTo>
                  <a:cubicBezTo>
                    <a:pt x="340" y="502"/>
                    <a:pt x="328" y="511"/>
                    <a:pt x="319" y="506"/>
                  </a:cubicBezTo>
                  <a:cubicBezTo>
                    <a:pt x="319" y="509"/>
                    <a:pt x="315" y="515"/>
                    <a:pt x="313" y="515"/>
                  </a:cubicBezTo>
                  <a:lnTo>
                    <a:pt x="313" y="510"/>
                  </a:lnTo>
                  <a:cubicBezTo>
                    <a:pt x="311" y="507"/>
                    <a:pt x="307" y="511"/>
                    <a:pt x="306" y="506"/>
                  </a:cubicBezTo>
                  <a:cubicBezTo>
                    <a:pt x="303" y="513"/>
                    <a:pt x="320" y="499"/>
                    <a:pt x="316" y="505"/>
                  </a:cubicBezTo>
                  <a:cubicBezTo>
                    <a:pt x="314" y="501"/>
                    <a:pt x="310" y="514"/>
                    <a:pt x="310" y="507"/>
                  </a:cubicBezTo>
                  <a:cubicBezTo>
                    <a:pt x="306" y="507"/>
                    <a:pt x="303" y="514"/>
                    <a:pt x="300" y="509"/>
                  </a:cubicBezTo>
                  <a:cubicBezTo>
                    <a:pt x="301" y="510"/>
                    <a:pt x="302" y="501"/>
                    <a:pt x="299" y="502"/>
                  </a:cubicBezTo>
                  <a:cubicBezTo>
                    <a:pt x="294" y="504"/>
                    <a:pt x="298" y="505"/>
                    <a:pt x="294" y="507"/>
                  </a:cubicBezTo>
                  <a:lnTo>
                    <a:pt x="291" y="509"/>
                  </a:lnTo>
                  <a:cubicBezTo>
                    <a:pt x="291" y="515"/>
                    <a:pt x="287" y="509"/>
                    <a:pt x="289" y="515"/>
                  </a:cubicBezTo>
                  <a:cubicBezTo>
                    <a:pt x="288" y="511"/>
                    <a:pt x="281" y="518"/>
                    <a:pt x="282" y="509"/>
                  </a:cubicBezTo>
                  <a:lnTo>
                    <a:pt x="282" y="502"/>
                  </a:lnTo>
                  <a:cubicBezTo>
                    <a:pt x="280" y="503"/>
                    <a:pt x="279" y="509"/>
                    <a:pt x="277" y="512"/>
                  </a:cubicBezTo>
                  <a:lnTo>
                    <a:pt x="276" y="509"/>
                  </a:lnTo>
                  <a:cubicBezTo>
                    <a:pt x="276" y="519"/>
                    <a:pt x="271" y="508"/>
                    <a:pt x="268" y="516"/>
                  </a:cubicBezTo>
                  <a:cubicBezTo>
                    <a:pt x="263" y="512"/>
                    <a:pt x="256" y="514"/>
                    <a:pt x="254" y="508"/>
                  </a:cubicBezTo>
                  <a:cubicBezTo>
                    <a:pt x="250" y="511"/>
                    <a:pt x="247" y="514"/>
                    <a:pt x="243" y="512"/>
                  </a:cubicBezTo>
                  <a:cubicBezTo>
                    <a:pt x="244" y="511"/>
                    <a:pt x="245" y="510"/>
                    <a:pt x="245" y="508"/>
                  </a:cubicBezTo>
                  <a:cubicBezTo>
                    <a:pt x="243" y="505"/>
                    <a:pt x="242" y="508"/>
                    <a:pt x="240" y="509"/>
                  </a:cubicBezTo>
                  <a:cubicBezTo>
                    <a:pt x="240" y="508"/>
                    <a:pt x="236" y="502"/>
                    <a:pt x="234" y="498"/>
                  </a:cubicBezTo>
                  <a:cubicBezTo>
                    <a:pt x="230" y="500"/>
                    <a:pt x="230" y="506"/>
                    <a:pt x="229" y="509"/>
                  </a:cubicBezTo>
                  <a:cubicBezTo>
                    <a:pt x="228" y="498"/>
                    <a:pt x="217" y="513"/>
                    <a:pt x="215" y="503"/>
                  </a:cubicBezTo>
                  <a:cubicBezTo>
                    <a:pt x="217" y="502"/>
                    <a:pt x="222" y="499"/>
                    <a:pt x="219" y="496"/>
                  </a:cubicBezTo>
                  <a:cubicBezTo>
                    <a:pt x="219" y="485"/>
                    <a:pt x="211" y="502"/>
                    <a:pt x="207" y="496"/>
                  </a:cubicBezTo>
                  <a:lnTo>
                    <a:pt x="206" y="504"/>
                  </a:lnTo>
                  <a:cubicBezTo>
                    <a:pt x="206" y="499"/>
                    <a:pt x="197" y="507"/>
                    <a:pt x="200" y="499"/>
                  </a:cubicBezTo>
                  <a:cubicBezTo>
                    <a:pt x="198" y="501"/>
                    <a:pt x="195" y="495"/>
                    <a:pt x="193" y="503"/>
                  </a:cubicBezTo>
                  <a:cubicBezTo>
                    <a:pt x="187" y="493"/>
                    <a:pt x="171" y="498"/>
                    <a:pt x="173" y="482"/>
                  </a:cubicBezTo>
                  <a:cubicBezTo>
                    <a:pt x="171" y="483"/>
                    <a:pt x="169" y="480"/>
                    <a:pt x="167" y="484"/>
                  </a:cubicBezTo>
                  <a:cubicBezTo>
                    <a:pt x="167" y="489"/>
                    <a:pt x="172" y="482"/>
                    <a:pt x="171" y="486"/>
                  </a:cubicBezTo>
                  <a:cubicBezTo>
                    <a:pt x="170" y="485"/>
                    <a:pt x="169" y="487"/>
                    <a:pt x="168" y="488"/>
                  </a:cubicBezTo>
                  <a:cubicBezTo>
                    <a:pt x="166" y="485"/>
                    <a:pt x="165" y="484"/>
                    <a:pt x="170" y="479"/>
                  </a:cubicBezTo>
                  <a:cubicBezTo>
                    <a:pt x="167" y="472"/>
                    <a:pt x="158" y="489"/>
                    <a:pt x="152" y="482"/>
                  </a:cubicBezTo>
                  <a:cubicBezTo>
                    <a:pt x="154" y="480"/>
                    <a:pt x="154" y="478"/>
                    <a:pt x="152" y="477"/>
                  </a:cubicBezTo>
                  <a:lnTo>
                    <a:pt x="146" y="480"/>
                  </a:lnTo>
                  <a:cubicBezTo>
                    <a:pt x="142" y="476"/>
                    <a:pt x="147" y="472"/>
                    <a:pt x="150" y="467"/>
                  </a:cubicBezTo>
                  <a:cubicBezTo>
                    <a:pt x="148" y="466"/>
                    <a:pt x="145" y="464"/>
                    <a:pt x="142" y="467"/>
                  </a:cubicBezTo>
                  <a:lnTo>
                    <a:pt x="144" y="459"/>
                  </a:lnTo>
                  <a:cubicBezTo>
                    <a:pt x="142" y="465"/>
                    <a:pt x="140" y="460"/>
                    <a:pt x="138" y="461"/>
                  </a:cubicBezTo>
                  <a:lnTo>
                    <a:pt x="140" y="460"/>
                  </a:lnTo>
                  <a:cubicBezTo>
                    <a:pt x="141" y="458"/>
                    <a:pt x="137" y="458"/>
                    <a:pt x="136" y="457"/>
                  </a:cubicBezTo>
                  <a:cubicBezTo>
                    <a:pt x="134" y="460"/>
                    <a:pt x="135" y="463"/>
                    <a:pt x="136" y="465"/>
                  </a:cubicBezTo>
                  <a:cubicBezTo>
                    <a:pt x="134" y="467"/>
                    <a:pt x="132" y="465"/>
                    <a:pt x="129" y="466"/>
                  </a:cubicBezTo>
                  <a:cubicBezTo>
                    <a:pt x="133" y="462"/>
                    <a:pt x="128" y="460"/>
                    <a:pt x="126" y="458"/>
                  </a:cubicBezTo>
                  <a:cubicBezTo>
                    <a:pt x="125" y="456"/>
                    <a:pt x="121" y="461"/>
                    <a:pt x="120" y="460"/>
                  </a:cubicBezTo>
                  <a:cubicBezTo>
                    <a:pt x="122" y="458"/>
                    <a:pt x="117" y="457"/>
                    <a:pt x="122" y="455"/>
                  </a:cubicBezTo>
                  <a:cubicBezTo>
                    <a:pt x="123" y="455"/>
                    <a:pt x="121" y="459"/>
                    <a:pt x="124" y="458"/>
                  </a:cubicBezTo>
                  <a:cubicBezTo>
                    <a:pt x="124" y="455"/>
                    <a:pt x="128" y="451"/>
                    <a:pt x="123" y="452"/>
                  </a:cubicBezTo>
                  <a:cubicBezTo>
                    <a:pt x="119" y="452"/>
                    <a:pt x="116" y="461"/>
                    <a:pt x="114" y="454"/>
                  </a:cubicBezTo>
                  <a:cubicBezTo>
                    <a:pt x="116" y="454"/>
                    <a:pt x="118" y="453"/>
                    <a:pt x="120" y="452"/>
                  </a:cubicBezTo>
                  <a:lnTo>
                    <a:pt x="119" y="446"/>
                  </a:lnTo>
                  <a:lnTo>
                    <a:pt x="115" y="450"/>
                  </a:lnTo>
                  <a:lnTo>
                    <a:pt x="117" y="448"/>
                  </a:lnTo>
                  <a:cubicBezTo>
                    <a:pt x="112" y="451"/>
                    <a:pt x="110" y="444"/>
                    <a:pt x="105" y="447"/>
                  </a:cubicBezTo>
                  <a:cubicBezTo>
                    <a:pt x="103" y="445"/>
                    <a:pt x="104" y="441"/>
                    <a:pt x="103" y="438"/>
                  </a:cubicBezTo>
                  <a:lnTo>
                    <a:pt x="104" y="438"/>
                  </a:lnTo>
                  <a:cubicBezTo>
                    <a:pt x="104" y="435"/>
                    <a:pt x="101" y="433"/>
                    <a:pt x="97" y="433"/>
                  </a:cubicBezTo>
                  <a:lnTo>
                    <a:pt x="98" y="432"/>
                  </a:lnTo>
                  <a:cubicBezTo>
                    <a:pt x="97" y="431"/>
                    <a:pt x="94" y="428"/>
                    <a:pt x="91" y="428"/>
                  </a:cubicBezTo>
                  <a:cubicBezTo>
                    <a:pt x="92" y="423"/>
                    <a:pt x="107" y="417"/>
                    <a:pt x="99" y="417"/>
                  </a:cubicBezTo>
                  <a:cubicBezTo>
                    <a:pt x="97" y="414"/>
                    <a:pt x="88" y="417"/>
                    <a:pt x="86" y="420"/>
                  </a:cubicBezTo>
                  <a:cubicBezTo>
                    <a:pt x="85" y="412"/>
                    <a:pt x="75" y="409"/>
                    <a:pt x="79" y="400"/>
                  </a:cubicBezTo>
                  <a:cubicBezTo>
                    <a:pt x="77" y="400"/>
                    <a:pt x="76" y="401"/>
                    <a:pt x="74" y="400"/>
                  </a:cubicBezTo>
                  <a:cubicBezTo>
                    <a:pt x="71" y="391"/>
                    <a:pt x="60" y="384"/>
                    <a:pt x="67" y="373"/>
                  </a:cubicBezTo>
                  <a:cubicBezTo>
                    <a:pt x="70" y="375"/>
                    <a:pt x="72" y="371"/>
                    <a:pt x="74" y="370"/>
                  </a:cubicBezTo>
                  <a:cubicBezTo>
                    <a:pt x="69" y="370"/>
                    <a:pt x="78" y="366"/>
                    <a:pt x="70" y="368"/>
                  </a:cubicBezTo>
                  <a:cubicBezTo>
                    <a:pt x="66" y="370"/>
                    <a:pt x="64" y="371"/>
                    <a:pt x="63" y="374"/>
                  </a:cubicBezTo>
                  <a:cubicBezTo>
                    <a:pt x="59" y="369"/>
                    <a:pt x="55" y="361"/>
                    <a:pt x="59" y="357"/>
                  </a:cubicBezTo>
                  <a:cubicBezTo>
                    <a:pt x="57" y="359"/>
                    <a:pt x="55" y="358"/>
                    <a:pt x="54" y="358"/>
                  </a:cubicBezTo>
                  <a:cubicBezTo>
                    <a:pt x="61" y="356"/>
                    <a:pt x="61" y="351"/>
                    <a:pt x="57" y="349"/>
                  </a:cubicBezTo>
                  <a:lnTo>
                    <a:pt x="53" y="350"/>
                  </a:lnTo>
                  <a:lnTo>
                    <a:pt x="57" y="347"/>
                  </a:lnTo>
                  <a:cubicBezTo>
                    <a:pt x="55" y="346"/>
                    <a:pt x="47" y="348"/>
                    <a:pt x="51" y="344"/>
                  </a:cubicBezTo>
                  <a:lnTo>
                    <a:pt x="55" y="342"/>
                  </a:lnTo>
                  <a:cubicBezTo>
                    <a:pt x="51" y="340"/>
                    <a:pt x="43" y="337"/>
                    <a:pt x="46" y="333"/>
                  </a:cubicBezTo>
                  <a:lnTo>
                    <a:pt x="52" y="329"/>
                  </a:lnTo>
                  <a:cubicBezTo>
                    <a:pt x="51" y="327"/>
                    <a:pt x="46" y="326"/>
                    <a:pt x="45" y="329"/>
                  </a:cubicBezTo>
                  <a:cubicBezTo>
                    <a:pt x="47" y="322"/>
                    <a:pt x="47" y="319"/>
                    <a:pt x="52" y="315"/>
                  </a:cubicBezTo>
                  <a:cubicBezTo>
                    <a:pt x="36" y="309"/>
                    <a:pt x="32" y="295"/>
                    <a:pt x="31" y="283"/>
                  </a:cubicBezTo>
                  <a:lnTo>
                    <a:pt x="35" y="283"/>
                  </a:lnTo>
                  <a:cubicBezTo>
                    <a:pt x="37" y="279"/>
                    <a:pt x="28" y="282"/>
                    <a:pt x="30" y="280"/>
                  </a:cubicBezTo>
                  <a:cubicBezTo>
                    <a:pt x="34" y="280"/>
                    <a:pt x="37" y="276"/>
                    <a:pt x="41" y="278"/>
                  </a:cubicBezTo>
                  <a:cubicBezTo>
                    <a:pt x="44" y="273"/>
                    <a:pt x="34" y="273"/>
                    <a:pt x="32" y="271"/>
                  </a:cubicBezTo>
                  <a:cubicBezTo>
                    <a:pt x="28" y="271"/>
                    <a:pt x="35" y="273"/>
                    <a:pt x="30" y="273"/>
                  </a:cubicBezTo>
                  <a:cubicBezTo>
                    <a:pt x="28" y="273"/>
                    <a:pt x="32" y="266"/>
                    <a:pt x="25" y="267"/>
                  </a:cubicBezTo>
                  <a:cubicBezTo>
                    <a:pt x="28" y="265"/>
                    <a:pt x="33" y="265"/>
                    <a:pt x="36" y="265"/>
                  </a:cubicBezTo>
                  <a:lnTo>
                    <a:pt x="32" y="263"/>
                  </a:lnTo>
                  <a:cubicBezTo>
                    <a:pt x="39" y="259"/>
                    <a:pt x="47" y="268"/>
                    <a:pt x="56" y="263"/>
                  </a:cubicBezTo>
                  <a:lnTo>
                    <a:pt x="55" y="261"/>
                  </a:lnTo>
                  <a:cubicBezTo>
                    <a:pt x="61" y="257"/>
                    <a:pt x="64" y="266"/>
                    <a:pt x="65" y="259"/>
                  </a:cubicBezTo>
                  <a:cubicBezTo>
                    <a:pt x="61" y="257"/>
                    <a:pt x="51" y="257"/>
                    <a:pt x="49" y="260"/>
                  </a:cubicBezTo>
                  <a:cubicBezTo>
                    <a:pt x="46" y="255"/>
                    <a:pt x="32" y="260"/>
                    <a:pt x="32" y="254"/>
                  </a:cubicBezTo>
                  <a:cubicBezTo>
                    <a:pt x="35" y="252"/>
                    <a:pt x="33" y="258"/>
                    <a:pt x="39" y="256"/>
                  </a:cubicBezTo>
                  <a:cubicBezTo>
                    <a:pt x="44" y="253"/>
                    <a:pt x="35" y="251"/>
                    <a:pt x="36" y="248"/>
                  </a:cubicBezTo>
                  <a:cubicBezTo>
                    <a:pt x="34" y="252"/>
                    <a:pt x="27" y="250"/>
                    <a:pt x="26" y="249"/>
                  </a:cubicBezTo>
                  <a:cubicBezTo>
                    <a:pt x="28" y="245"/>
                    <a:pt x="32" y="250"/>
                    <a:pt x="32" y="245"/>
                  </a:cubicBezTo>
                  <a:cubicBezTo>
                    <a:pt x="28" y="245"/>
                    <a:pt x="25" y="242"/>
                    <a:pt x="23" y="246"/>
                  </a:cubicBezTo>
                  <a:cubicBezTo>
                    <a:pt x="14" y="245"/>
                    <a:pt x="24" y="241"/>
                    <a:pt x="17" y="239"/>
                  </a:cubicBezTo>
                  <a:cubicBezTo>
                    <a:pt x="23" y="237"/>
                    <a:pt x="32" y="242"/>
                    <a:pt x="35" y="236"/>
                  </a:cubicBezTo>
                  <a:cubicBezTo>
                    <a:pt x="29" y="238"/>
                    <a:pt x="26" y="232"/>
                    <a:pt x="17" y="236"/>
                  </a:cubicBezTo>
                  <a:cubicBezTo>
                    <a:pt x="19" y="234"/>
                    <a:pt x="23" y="233"/>
                    <a:pt x="27" y="234"/>
                  </a:cubicBezTo>
                  <a:cubicBezTo>
                    <a:pt x="30" y="230"/>
                    <a:pt x="15" y="229"/>
                    <a:pt x="27" y="226"/>
                  </a:cubicBezTo>
                  <a:lnTo>
                    <a:pt x="21" y="226"/>
                  </a:lnTo>
                  <a:cubicBezTo>
                    <a:pt x="23" y="225"/>
                    <a:pt x="24" y="224"/>
                    <a:pt x="27" y="222"/>
                  </a:cubicBezTo>
                  <a:cubicBezTo>
                    <a:pt x="27" y="219"/>
                    <a:pt x="18" y="215"/>
                    <a:pt x="27" y="214"/>
                  </a:cubicBezTo>
                  <a:cubicBezTo>
                    <a:pt x="26" y="214"/>
                    <a:pt x="26" y="208"/>
                    <a:pt x="20" y="211"/>
                  </a:cubicBezTo>
                  <a:cubicBezTo>
                    <a:pt x="16" y="215"/>
                    <a:pt x="25" y="214"/>
                    <a:pt x="16" y="217"/>
                  </a:cubicBezTo>
                  <a:cubicBezTo>
                    <a:pt x="23" y="214"/>
                    <a:pt x="15" y="213"/>
                    <a:pt x="12" y="211"/>
                  </a:cubicBezTo>
                  <a:lnTo>
                    <a:pt x="16" y="210"/>
                  </a:lnTo>
                  <a:cubicBezTo>
                    <a:pt x="14" y="209"/>
                    <a:pt x="15" y="207"/>
                    <a:pt x="11" y="206"/>
                  </a:cubicBezTo>
                  <a:cubicBezTo>
                    <a:pt x="13" y="207"/>
                    <a:pt x="15" y="206"/>
                    <a:pt x="16" y="205"/>
                  </a:cubicBezTo>
                  <a:lnTo>
                    <a:pt x="10" y="205"/>
                  </a:lnTo>
                  <a:cubicBezTo>
                    <a:pt x="7" y="200"/>
                    <a:pt x="20" y="202"/>
                    <a:pt x="18" y="198"/>
                  </a:cubicBezTo>
                  <a:lnTo>
                    <a:pt x="22" y="201"/>
                  </a:lnTo>
                  <a:cubicBezTo>
                    <a:pt x="21" y="200"/>
                    <a:pt x="26" y="198"/>
                    <a:pt x="24" y="196"/>
                  </a:cubicBezTo>
                  <a:cubicBezTo>
                    <a:pt x="19" y="196"/>
                    <a:pt x="13" y="195"/>
                    <a:pt x="9" y="195"/>
                  </a:cubicBezTo>
                  <a:cubicBezTo>
                    <a:pt x="7" y="193"/>
                    <a:pt x="15" y="193"/>
                    <a:pt x="9" y="191"/>
                  </a:cubicBezTo>
                  <a:lnTo>
                    <a:pt x="16" y="194"/>
                  </a:lnTo>
                  <a:cubicBezTo>
                    <a:pt x="17" y="194"/>
                    <a:pt x="23" y="191"/>
                    <a:pt x="23" y="187"/>
                  </a:cubicBezTo>
                  <a:cubicBezTo>
                    <a:pt x="21" y="185"/>
                    <a:pt x="14" y="183"/>
                    <a:pt x="11" y="186"/>
                  </a:cubicBezTo>
                  <a:cubicBezTo>
                    <a:pt x="11" y="185"/>
                    <a:pt x="14" y="182"/>
                    <a:pt x="17" y="183"/>
                  </a:cubicBezTo>
                  <a:cubicBezTo>
                    <a:pt x="15" y="179"/>
                    <a:pt x="12" y="184"/>
                    <a:pt x="9" y="181"/>
                  </a:cubicBezTo>
                  <a:cubicBezTo>
                    <a:pt x="12" y="179"/>
                    <a:pt x="16" y="175"/>
                    <a:pt x="21" y="172"/>
                  </a:cubicBezTo>
                  <a:lnTo>
                    <a:pt x="29" y="174"/>
                  </a:lnTo>
                  <a:lnTo>
                    <a:pt x="29" y="172"/>
                  </a:lnTo>
                  <a:cubicBezTo>
                    <a:pt x="36" y="174"/>
                    <a:pt x="34" y="170"/>
                    <a:pt x="41" y="171"/>
                  </a:cubicBezTo>
                  <a:cubicBezTo>
                    <a:pt x="42" y="169"/>
                    <a:pt x="40" y="168"/>
                    <a:pt x="38" y="166"/>
                  </a:cubicBezTo>
                  <a:cubicBezTo>
                    <a:pt x="27" y="172"/>
                    <a:pt x="22" y="163"/>
                    <a:pt x="12" y="165"/>
                  </a:cubicBezTo>
                  <a:cubicBezTo>
                    <a:pt x="8" y="159"/>
                    <a:pt x="36" y="159"/>
                    <a:pt x="20" y="154"/>
                  </a:cubicBezTo>
                  <a:cubicBezTo>
                    <a:pt x="17" y="155"/>
                    <a:pt x="9" y="152"/>
                    <a:pt x="12" y="156"/>
                  </a:cubicBezTo>
                  <a:cubicBezTo>
                    <a:pt x="13" y="152"/>
                    <a:pt x="2" y="154"/>
                    <a:pt x="6" y="149"/>
                  </a:cubicBezTo>
                  <a:cubicBezTo>
                    <a:pt x="10" y="152"/>
                    <a:pt x="16" y="145"/>
                    <a:pt x="22" y="149"/>
                  </a:cubicBezTo>
                  <a:cubicBezTo>
                    <a:pt x="19" y="149"/>
                    <a:pt x="20" y="152"/>
                    <a:pt x="21" y="153"/>
                  </a:cubicBezTo>
                  <a:cubicBezTo>
                    <a:pt x="25" y="151"/>
                    <a:pt x="31" y="152"/>
                    <a:pt x="31" y="148"/>
                  </a:cubicBezTo>
                  <a:cubicBezTo>
                    <a:pt x="30" y="146"/>
                    <a:pt x="29" y="143"/>
                    <a:pt x="24" y="144"/>
                  </a:cubicBezTo>
                  <a:cubicBezTo>
                    <a:pt x="18" y="144"/>
                    <a:pt x="25" y="147"/>
                    <a:pt x="19" y="146"/>
                  </a:cubicBezTo>
                  <a:cubicBezTo>
                    <a:pt x="16" y="142"/>
                    <a:pt x="25" y="140"/>
                    <a:pt x="15" y="139"/>
                  </a:cubicBezTo>
                  <a:cubicBezTo>
                    <a:pt x="16" y="142"/>
                    <a:pt x="10" y="143"/>
                    <a:pt x="6" y="143"/>
                  </a:cubicBezTo>
                  <a:lnTo>
                    <a:pt x="3" y="140"/>
                  </a:lnTo>
                  <a:lnTo>
                    <a:pt x="7" y="140"/>
                  </a:lnTo>
                  <a:cubicBezTo>
                    <a:pt x="9" y="134"/>
                    <a:pt x="0" y="139"/>
                    <a:pt x="0" y="134"/>
                  </a:cubicBezTo>
                  <a:lnTo>
                    <a:pt x="8" y="130"/>
                  </a:lnTo>
                  <a:cubicBezTo>
                    <a:pt x="15" y="131"/>
                    <a:pt x="5" y="139"/>
                    <a:pt x="16" y="137"/>
                  </a:cubicBezTo>
                  <a:cubicBezTo>
                    <a:pt x="16" y="133"/>
                    <a:pt x="11" y="132"/>
                    <a:pt x="13" y="129"/>
                  </a:cubicBezTo>
                  <a:lnTo>
                    <a:pt x="16" y="131"/>
                  </a:lnTo>
                  <a:cubicBezTo>
                    <a:pt x="16" y="130"/>
                    <a:pt x="30" y="127"/>
                    <a:pt x="21" y="123"/>
                  </a:cubicBezTo>
                  <a:cubicBezTo>
                    <a:pt x="18" y="121"/>
                    <a:pt x="18" y="123"/>
                    <a:pt x="13" y="123"/>
                  </a:cubicBezTo>
                  <a:cubicBezTo>
                    <a:pt x="12" y="117"/>
                    <a:pt x="8" y="116"/>
                    <a:pt x="7" y="112"/>
                  </a:cubicBezTo>
                  <a:cubicBezTo>
                    <a:pt x="15" y="112"/>
                    <a:pt x="7" y="105"/>
                    <a:pt x="15" y="109"/>
                  </a:cubicBezTo>
                  <a:cubicBezTo>
                    <a:pt x="11" y="111"/>
                    <a:pt x="12" y="119"/>
                    <a:pt x="20" y="121"/>
                  </a:cubicBezTo>
                  <a:cubicBezTo>
                    <a:pt x="29" y="118"/>
                    <a:pt x="19" y="126"/>
                    <a:pt x="28" y="126"/>
                  </a:cubicBezTo>
                  <a:cubicBezTo>
                    <a:pt x="28" y="121"/>
                    <a:pt x="37" y="121"/>
                    <a:pt x="43" y="120"/>
                  </a:cubicBezTo>
                  <a:cubicBezTo>
                    <a:pt x="44" y="119"/>
                    <a:pt x="41" y="118"/>
                    <a:pt x="40" y="117"/>
                  </a:cubicBezTo>
                  <a:cubicBezTo>
                    <a:pt x="34" y="117"/>
                    <a:pt x="35" y="118"/>
                    <a:pt x="29" y="119"/>
                  </a:cubicBezTo>
                  <a:cubicBezTo>
                    <a:pt x="30" y="114"/>
                    <a:pt x="26" y="109"/>
                    <a:pt x="21" y="106"/>
                  </a:cubicBezTo>
                  <a:cubicBezTo>
                    <a:pt x="23" y="104"/>
                    <a:pt x="29" y="105"/>
                    <a:pt x="30" y="107"/>
                  </a:cubicBezTo>
                  <a:cubicBezTo>
                    <a:pt x="28" y="101"/>
                    <a:pt x="28" y="94"/>
                    <a:pt x="29" y="88"/>
                  </a:cubicBezTo>
                  <a:cubicBezTo>
                    <a:pt x="20" y="92"/>
                    <a:pt x="27" y="82"/>
                    <a:pt x="19" y="85"/>
                  </a:cubicBezTo>
                  <a:cubicBezTo>
                    <a:pt x="17" y="88"/>
                    <a:pt x="11" y="91"/>
                    <a:pt x="7" y="90"/>
                  </a:cubicBezTo>
                  <a:cubicBezTo>
                    <a:pt x="7" y="88"/>
                    <a:pt x="11" y="89"/>
                    <a:pt x="13" y="88"/>
                  </a:cubicBezTo>
                  <a:cubicBezTo>
                    <a:pt x="7" y="86"/>
                    <a:pt x="21" y="84"/>
                    <a:pt x="12" y="82"/>
                  </a:cubicBezTo>
                  <a:cubicBezTo>
                    <a:pt x="16" y="88"/>
                    <a:pt x="24" y="83"/>
                    <a:pt x="31" y="83"/>
                  </a:cubicBezTo>
                  <a:cubicBezTo>
                    <a:pt x="27" y="79"/>
                    <a:pt x="36" y="83"/>
                    <a:pt x="36" y="79"/>
                  </a:cubicBezTo>
                  <a:cubicBezTo>
                    <a:pt x="32" y="75"/>
                    <a:pt x="29" y="71"/>
                    <a:pt x="27" y="66"/>
                  </a:cubicBezTo>
                  <a:cubicBezTo>
                    <a:pt x="33" y="60"/>
                    <a:pt x="26" y="52"/>
                    <a:pt x="26" y="47"/>
                  </a:cubicBezTo>
                  <a:cubicBezTo>
                    <a:pt x="29" y="44"/>
                    <a:pt x="38" y="46"/>
                    <a:pt x="39" y="43"/>
                  </a:cubicBezTo>
                  <a:cubicBezTo>
                    <a:pt x="39" y="39"/>
                    <a:pt x="30" y="46"/>
                    <a:pt x="34" y="41"/>
                  </a:cubicBezTo>
                  <a:lnTo>
                    <a:pt x="36" y="41"/>
                  </a:lnTo>
                  <a:cubicBezTo>
                    <a:pt x="34" y="40"/>
                    <a:pt x="41" y="32"/>
                    <a:pt x="29" y="31"/>
                  </a:cubicBezTo>
                  <a:lnTo>
                    <a:pt x="38" y="32"/>
                  </a:lnTo>
                  <a:cubicBezTo>
                    <a:pt x="39" y="31"/>
                    <a:pt x="37" y="30"/>
                    <a:pt x="36" y="29"/>
                  </a:cubicBezTo>
                  <a:cubicBezTo>
                    <a:pt x="39" y="29"/>
                    <a:pt x="41" y="28"/>
                    <a:pt x="43" y="30"/>
                  </a:cubicBezTo>
                  <a:cubicBezTo>
                    <a:pt x="49" y="26"/>
                    <a:pt x="42" y="23"/>
                    <a:pt x="42" y="20"/>
                  </a:cubicBezTo>
                  <a:lnTo>
                    <a:pt x="36" y="22"/>
                  </a:lnTo>
                  <a:cubicBezTo>
                    <a:pt x="32" y="17"/>
                    <a:pt x="37" y="13"/>
                    <a:pt x="35" y="7"/>
                  </a:cubicBezTo>
                  <a:lnTo>
                    <a:pt x="41" y="7"/>
                  </a:lnTo>
                  <a:lnTo>
                    <a:pt x="37" y="4"/>
                  </a:lnTo>
                  <a:cubicBezTo>
                    <a:pt x="43" y="5"/>
                    <a:pt x="46" y="2"/>
                    <a:pt x="41" y="0"/>
                  </a:cubicBezTo>
                  <a:lnTo>
                    <a:pt x="54" y="8"/>
                  </a:lnTo>
                  <a:cubicBezTo>
                    <a:pt x="51" y="11"/>
                    <a:pt x="48" y="6"/>
                    <a:pt x="43" y="8"/>
                  </a:cubicBezTo>
                  <a:cubicBezTo>
                    <a:pt x="38" y="9"/>
                    <a:pt x="40" y="14"/>
                    <a:pt x="45" y="15"/>
                  </a:cubicBezTo>
                  <a:cubicBezTo>
                    <a:pt x="46" y="13"/>
                    <a:pt x="44" y="13"/>
                    <a:pt x="42" y="11"/>
                  </a:cubicBezTo>
                  <a:cubicBezTo>
                    <a:pt x="50" y="10"/>
                    <a:pt x="49" y="13"/>
                    <a:pt x="54" y="15"/>
                  </a:cubicBezTo>
                  <a:cubicBezTo>
                    <a:pt x="54" y="14"/>
                    <a:pt x="56" y="12"/>
                    <a:pt x="54" y="12"/>
                  </a:cubicBezTo>
                  <a:cubicBezTo>
                    <a:pt x="57" y="14"/>
                    <a:pt x="58" y="16"/>
                    <a:pt x="58" y="19"/>
                  </a:cubicBezTo>
                  <a:cubicBezTo>
                    <a:pt x="55" y="17"/>
                    <a:pt x="54" y="21"/>
                    <a:pt x="52" y="20"/>
                  </a:cubicBezTo>
                  <a:cubicBezTo>
                    <a:pt x="58" y="20"/>
                    <a:pt x="60" y="23"/>
                    <a:pt x="58" y="27"/>
                  </a:cubicBezTo>
                  <a:cubicBezTo>
                    <a:pt x="51" y="30"/>
                    <a:pt x="63" y="35"/>
                    <a:pt x="62" y="39"/>
                  </a:cubicBezTo>
                  <a:cubicBezTo>
                    <a:pt x="55" y="38"/>
                    <a:pt x="50" y="35"/>
                    <a:pt x="47" y="32"/>
                  </a:cubicBezTo>
                  <a:cubicBezTo>
                    <a:pt x="44" y="36"/>
                    <a:pt x="47" y="36"/>
                    <a:pt x="44" y="39"/>
                  </a:cubicBezTo>
                  <a:cubicBezTo>
                    <a:pt x="49" y="40"/>
                    <a:pt x="56" y="41"/>
                    <a:pt x="60" y="45"/>
                  </a:cubicBezTo>
                  <a:lnTo>
                    <a:pt x="55" y="45"/>
                  </a:lnTo>
                  <a:cubicBezTo>
                    <a:pt x="57" y="48"/>
                    <a:pt x="64" y="48"/>
                    <a:pt x="63" y="53"/>
                  </a:cubicBezTo>
                  <a:cubicBezTo>
                    <a:pt x="61" y="60"/>
                    <a:pt x="62" y="68"/>
                    <a:pt x="61" y="74"/>
                  </a:cubicBezTo>
                  <a:lnTo>
                    <a:pt x="57" y="75"/>
                  </a:lnTo>
                  <a:cubicBezTo>
                    <a:pt x="67" y="77"/>
                    <a:pt x="61" y="85"/>
                    <a:pt x="65" y="89"/>
                  </a:cubicBezTo>
                  <a:cubicBezTo>
                    <a:pt x="61" y="97"/>
                    <a:pt x="71" y="105"/>
                    <a:pt x="63" y="109"/>
                  </a:cubicBezTo>
                  <a:cubicBezTo>
                    <a:pt x="67" y="122"/>
                    <a:pt x="72" y="133"/>
                    <a:pt x="71" y="147"/>
                  </a:cubicBezTo>
                  <a:lnTo>
                    <a:pt x="64" y="145"/>
                  </a:lnTo>
                  <a:cubicBezTo>
                    <a:pt x="70" y="147"/>
                    <a:pt x="61" y="147"/>
                    <a:pt x="62" y="149"/>
                  </a:cubicBezTo>
                  <a:cubicBezTo>
                    <a:pt x="67" y="146"/>
                    <a:pt x="69" y="152"/>
                    <a:pt x="74" y="153"/>
                  </a:cubicBezTo>
                  <a:cubicBezTo>
                    <a:pt x="69" y="160"/>
                    <a:pt x="75" y="167"/>
                    <a:pt x="81" y="171"/>
                  </a:cubicBezTo>
                  <a:lnTo>
                    <a:pt x="76" y="172"/>
                  </a:lnTo>
                  <a:cubicBezTo>
                    <a:pt x="85" y="177"/>
                    <a:pt x="78" y="184"/>
                    <a:pt x="78" y="191"/>
                  </a:cubicBezTo>
                  <a:cubicBezTo>
                    <a:pt x="76" y="192"/>
                    <a:pt x="72" y="193"/>
                    <a:pt x="72" y="195"/>
                  </a:cubicBezTo>
                  <a:cubicBezTo>
                    <a:pt x="80" y="198"/>
                    <a:pt x="80" y="200"/>
                    <a:pt x="86" y="204"/>
                  </a:cubicBezTo>
                  <a:cubicBezTo>
                    <a:pt x="86" y="208"/>
                    <a:pt x="85" y="215"/>
                    <a:pt x="82" y="219"/>
                  </a:cubicBezTo>
                  <a:cubicBezTo>
                    <a:pt x="95" y="232"/>
                    <a:pt x="90" y="247"/>
                    <a:pt x="100" y="261"/>
                  </a:cubicBezTo>
                  <a:lnTo>
                    <a:pt x="95" y="263"/>
                  </a:lnTo>
                  <a:cubicBezTo>
                    <a:pt x="109" y="275"/>
                    <a:pt x="102" y="294"/>
                    <a:pt x="111" y="304"/>
                  </a:cubicBezTo>
                  <a:lnTo>
                    <a:pt x="101" y="306"/>
                  </a:lnTo>
                  <a:cubicBezTo>
                    <a:pt x="100" y="310"/>
                    <a:pt x="106" y="314"/>
                    <a:pt x="112" y="311"/>
                  </a:cubicBezTo>
                  <a:cubicBezTo>
                    <a:pt x="110" y="315"/>
                    <a:pt x="119" y="319"/>
                    <a:pt x="112" y="323"/>
                  </a:cubicBezTo>
                  <a:cubicBezTo>
                    <a:pt x="112" y="327"/>
                    <a:pt x="118" y="326"/>
                    <a:pt x="120" y="329"/>
                  </a:cubicBezTo>
                  <a:cubicBezTo>
                    <a:pt x="119" y="337"/>
                    <a:pt x="120" y="340"/>
                    <a:pt x="125" y="346"/>
                  </a:cubicBezTo>
                  <a:lnTo>
                    <a:pt x="125" y="344"/>
                  </a:lnTo>
                  <a:cubicBezTo>
                    <a:pt x="122" y="344"/>
                    <a:pt x="118" y="345"/>
                    <a:pt x="118" y="347"/>
                  </a:cubicBezTo>
                  <a:cubicBezTo>
                    <a:pt x="122" y="349"/>
                    <a:pt x="120" y="357"/>
                    <a:pt x="129" y="350"/>
                  </a:cubicBezTo>
                  <a:cubicBezTo>
                    <a:pt x="126" y="360"/>
                    <a:pt x="140" y="364"/>
                    <a:pt x="135" y="374"/>
                  </a:cubicBezTo>
                  <a:cubicBezTo>
                    <a:pt x="138" y="372"/>
                    <a:pt x="139" y="373"/>
                    <a:pt x="141" y="373"/>
                  </a:cubicBezTo>
                  <a:cubicBezTo>
                    <a:pt x="144" y="379"/>
                    <a:pt x="142" y="387"/>
                    <a:pt x="149" y="388"/>
                  </a:cubicBezTo>
                  <a:cubicBezTo>
                    <a:pt x="148" y="389"/>
                    <a:pt x="143" y="389"/>
                    <a:pt x="144" y="391"/>
                  </a:cubicBezTo>
                  <a:cubicBezTo>
                    <a:pt x="146" y="392"/>
                    <a:pt x="148" y="389"/>
                    <a:pt x="150" y="390"/>
                  </a:cubicBezTo>
                  <a:cubicBezTo>
                    <a:pt x="159" y="395"/>
                    <a:pt x="155" y="406"/>
                    <a:pt x="162" y="411"/>
                  </a:cubicBezTo>
                  <a:cubicBezTo>
                    <a:pt x="178" y="415"/>
                    <a:pt x="188" y="427"/>
                    <a:pt x="203" y="431"/>
                  </a:cubicBezTo>
                  <a:lnTo>
                    <a:pt x="202" y="433"/>
                  </a:lnTo>
                  <a:cubicBezTo>
                    <a:pt x="210" y="427"/>
                    <a:pt x="210" y="447"/>
                    <a:pt x="218" y="436"/>
                  </a:cubicBezTo>
                  <a:cubicBezTo>
                    <a:pt x="218" y="438"/>
                    <a:pt x="222" y="438"/>
                    <a:pt x="220" y="442"/>
                  </a:cubicBezTo>
                  <a:cubicBezTo>
                    <a:pt x="226" y="437"/>
                    <a:pt x="230" y="450"/>
                    <a:pt x="237" y="444"/>
                  </a:cubicBezTo>
                  <a:lnTo>
                    <a:pt x="236" y="445"/>
                  </a:lnTo>
                  <a:cubicBezTo>
                    <a:pt x="240" y="451"/>
                    <a:pt x="247" y="446"/>
                    <a:pt x="252" y="451"/>
                  </a:cubicBezTo>
                  <a:cubicBezTo>
                    <a:pt x="251" y="452"/>
                    <a:pt x="250" y="452"/>
                    <a:pt x="250" y="455"/>
                  </a:cubicBezTo>
                  <a:cubicBezTo>
                    <a:pt x="252" y="459"/>
                    <a:pt x="257" y="446"/>
                    <a:pt x="257" y="457"/>
                  </a:cubicBezTo>
                  <a:cubicBezTo>
                    <a:pt x="258" y="457"/>
                    <a:pt x="258" y="451"/>
                    <a:pt x="258" y="451"/>
                  </a:cubicBezTo>
                  <a:cubicBezTo>
                    <a:pt x="271" y="457"/>
                    <a:pt x="287" y="451"/>
                    <a:pt x="300" y="446"/>
                  </a:cubicBezTo>
                  <a:cubicBezTo>
                    <a:pt x="311" y="452"/>
                    <a:pt x="303" y="465"/>
                    <a:pt x="310" y="456"/>
                  </a:cubicBezTo>
                  <a:cubicBezTo>
                    <a:pt x="311" y="458"/>
                    <a:pt x="310" y="451"/>
                    <a:pt x="310" y="454"/>
                  </a:cubicBezTo>
                  <a:cubicBezTo>
                    <a:pt x="313" y="450"/>
                    <a:pt x="318" y="465"/>
                    <a:pt x="319" y="459"/>
                  </a:cubicBezTo>
                  <a:cubicBezTo>
                    <a:pt x="317" y="453"/>
                    <a:pt x="320" y="456"/>
                    <a:pt x="319" y="451"/>
                  </a:cubicBezTo>
                  <a:cubicBezTo>
                    <a:pt x="326" y="454"/>
                    <a:pt x="329" y="459"/>
                    <a:pt x="332" y="453"/>
                  </a:cubicBezTo>
                  <a:lnTo>
                    <a:pt x="333" y="456"/>
                  </a:lnTo>
                  <a:cubicBezTo>
                    <a:pt x="335" y="445"/>
                    <a:pt x="344" y="448"/>
                    <a:pt x="344" y="436"/>
                  </a:cubicBezTo>
                  <a:cubicBezTo>
                    <a:pt x="370" y="420"/>
                    <a:pt x="386" y="402"/>
                    <a:pt x="398" y="374"/>
                  </a:cubicBezTo>
                  <a:cubicBezTo>
                    <a:pt x="416" y="352"/>
                    <a:pt x="418" y="323"/>
                    <a:pt x="427" y="292"/>
                  </a:cubicBezTo>
                  <a:cubicBezTo>
                    <a:pt x="437" y="285"/>
                    <a:pt x="437" y="284"/>
                    <a:pt x="434" y="276"/>
                  </a:cubicBezTo>
                  <a:lnTo>
                    <a:pt x="437" y="276"/>
                  </a:lnTo>
                  <a:cubicBezTo>
                    <a:pt x="430" y="276"/>
                    <a:pt x="437" y="270"/>
                    <a:pt x="429" y="269"/>
                  </a:cubicBezTo>
                  <a:cubicBezTo>
                    <a:pt x="430" y="257"/>
                    <a:pt x="428" y="245"/>
                    <a:pt x="428" y="232"/>
                  </a:cubicBezTo>
                  <a:cubicBezTo>
                    <a:pt x="429" y="234"/>
                    <a:pt x="435" y="235"/>
                    <a:pt x="435" y="233"/>
                  </a:cubicBezTo>
                  <a:lnTo>
                    <a:pt x="430" y="230"/>
                  </a:lnTo>
                  <a:lnTo>
                    <a:pt x="432" y="230"/>
                  </a:lnTo>
                  <a:cubicBezTo>
                    <a:pt x="431" y="228"/>
                    <a:pt x="427" y="227"/>
                    <a:pt x="424" y="229"/>
                  </a:cubicBezTo>
                  <a:cubicBezTo>
                    <a:pt x="415" y="196"/>
                    <a:pt x="426" y="161"/>
                    <a:pt x="420" y="126"/>
                  </a:cubicBezTo>
                  <a:cubicBezTo>
                    <a:pt x="422" y="117"/>
                    <a:pt x="418" y="106"/>
                    <a:pt x="415" y="97"/>
                  </a:cubicBezTo>
                  <a:cubicBezTo>
                    <a:pt x="421" y="68"/>
                    <a:pt x="429" y="43"/>
                    <a:pt x="421" y="14"/>
                  </a:cubicBezTo>
                  <a:cubicBezTo>
                    <a:pt x="421" y="14"/>
                    <a:pt x="441" y="18"/>
                    <a:pt x="446" y="29"/>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089">
              <a:extLst>
                <a:ext uri="{FF2B5EF4-FFF2-40B4-BE49-F238E27FC236}">
                  <a16:creationId xmlns:a16="http://schemas.microsoft.com/office/drawing/2014/main" id="{04D14506-4ECE-5971-F1E8-4337A9FE5D8F}"/>
                </a:ext>
              </a:extLst>
            </p:cNvPr>
            <p:cNvSpPr>
              <a:spLocks/>
            </p:cNvSpPr>
            <p:nvPr/>
          </p:nvSpPr>
          <p:spPr bwMode="auto">
            <a:xfrm>
              <a:off x="7075488" y="3287713"/>
              <a:ext cx="3175" cy="1588"/>
            </a:xfrm>
            <a:custGeom>
              <a:avLst/>
              <a:gdLst>
                <a:gd name="T0" fmla="*/ 11 w 11"/>
                <a:gd name="T1" fmla="*/ 0 h 4"/>
                <a:gd name="T2" fmla="*/ 0 w 11"/>
                <a:gd name="T3" fmla="*/ 2 h 4"/>
                <a:gd name="T4" fmla="*/ 11 w 11"/>
                <a:gd name="T5" fmla="*/ 0 h 4"/>
              </a:gdLst>
              <a:ahLst/>
              <a:cxnLst>
                <a:cxn ang="0">
                  <a:pos x="T0" y="T1"/>
                </a:cxn>
                <a:cxn ang="0">
                  <a:pos x="T2" y="T3"/>
                </a:cxn>
                <a:cxn ang="0">
                  <a:pos x="T4" y="T5"/>
                </a:cxn>
              </a:cxnLst>
              <a:rect l="0" t="0" r="r" b="b"/>
              <a:pathLst>
                <a:path w="11" h="4">
                  <a:moveTo>
                    <a:pt x="11" y="0"/>
                  </a:moveTo>
                  <a:cubicBezTo>
                    <a:pt x="7" y="1"/>
                    <a:pt x="5" y="4"/>
                    <a:pt x="0" y="2"/>
                  </a:cubicBezTo>
                  <a:cubicBezTo>
                    <a:pt x="3" y="2"/>
                    <a:pt x="7" y="0"/>
                    <a:pt x="11"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90">
              <a:extLst>
                <a:ext uri="{FF2B5EF4-FFF2-40B4-BE49-F238E27FC236}">
                  <a16:creationId xmlns:a16="http://schemas.microsoft.com/office/drawing/2014/main" id="{6240B388-118E-423D-DA5A-96CB43302114}"/>
                </a:ext>
              </a:extLst>
            </p:cNvPr>
            <p:cNvSpPr>
              <a:spLocks/>
            </p:cNvSpPr>
            <p:nvPr/>
          </p:nvSpPr>
          <p:spPr bwMode="auto">
            <a:xfrm>
              <a:off x="7064375" y="3316288"/>
              <a:ext cx="3175" cy="0"/>
            </a:xfrm>
            <a:custGeom>
              <a:avLst/>
              <a:gdLst>
                <a:gd name="T0" fmla="*/ 6 w 7"/>
                <a:gd name="T1" fmla="*/ 1 h 3"/>
                <a:gd name="T2" fmla="*/ 4 w 7"/>
                <a:gd name="T3" fmla="*/ 3 h 3"/>
                <a:gd name="T4" fmla="*/ 2 w 7"/>
                <a:gd name="T5" fmla="*/ 0 h 3"/>
                <a:gd name="T6" fmla="*/ 6 w 7"/>
                <a:gd name="T7" fmla="*/ 1 h 3"/>
              </a:gdLst>
              <a:ahLst/>
              <a:cxnLst>
                <a:cxn ang="0">
                  <a:pos x="T0" y="T1"/>
                </a:cxn>
                <a:cxn ang="0">
                  <a:pos x="T2" y="T3"/>
                </a:cxn>
                <a:cxn ang="0">
                  <a:pos x="T4" y="T5"/>
                </a:cxn>
                <a:cxn ang="0">
                  <a:pos x="T6" y="T7"/>
                </a:cxn>
              </a:cxnLst>
              <a:rect l="0" t="0" r="r" b="b"/>
              <a:pathLst>
                <a:path w="7" h="3">
                  <a:moveTo>
                    <a:pt x="6" y="1"/>
                  </a:moveTo>
                  <a:cubicBezTo>
                    <a:pt x="7" y="2"/>
                    <a:pt x="4" y="3"/>
                    <a:pt x="4" y="3"/>
                  </a:cubicBezTo>
                  <a:cubicBezTo>
                    <a:pt x="3" y="2"/>
                    <a:pt x="0" y="1"/>
                    <a:pt x="2" y="0"/>
                  </a:cubicBezTo>
                  <a:cubicBezTo>
                    <a:pt x="2" y="1"/>
                    <a:pt x="4" y="1"/>
                    <a:pt x="6" y="1"/>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091">
              <a:extLst>
                <a:ext uri="{FF2B5EF4-FFF2-40B4-BE49-F238E27FC236}">
                  <a16:creationId xmlns:a16="http://schemas.microsoft.com/office/drawing/2014/main" id="{D3E4CDD2-0D70-A386-6195-51CBA383E91A}"/>
                </a:ext>
              </a:extLst>
            </p:cNvPr>
            <p:cNvSpPr>
              <a:spLocks/>
            </p:cNvSpPr>
            <p:nvPr/>
          </p:nvSpPr>
          <p:spPr bwMode="auto">
            <a:xfrm>
              <a:off x="7064375" y="3321050"/>
              <a:ext cx="1588" cy="3175"/>
            </a:xfrm>
            <a:custGeom>
              <a:avLst/>
              <a:gdLst>
                <a:gd name="T0" fmla="*/ 7 w 7"/>
                <a:gd name="T1" fmla="*/ 7 h 7"/>
                <a:gd name="T2" fmla="*/ 0 w 7"/>
                <a:gd name="T3" fmla="*/ 0 h 7"/>
                <a:gd name="T4" fmla="*/ 7 w 7"/>
                <a:gd name="T5" fmla="*/ 7 h 7"/>
              </a:gdLst>
              <a:ahLst/>
              <a:cxnLst>
                <a:cxn ang="0">
                  <a:pos x="T0" y="T1"/>
                </a:cxn>
                <a:cxn ang="0">
                  <a:pos x="T2" y="T3"/>
                </a:cxn>
                <a:cxn ang="0">
                  <a:pos x="T4" y="T5"/>
                </a:cxn>
              </a:cxnLst>
              <a:rect l="0" t="0" r="r" b="b"/>
              <a:pathLst>
                <a:path w="7" h="7">
                  <a:moveTo>
                    <a:pt x="7" y="7"/>
                  </a:moveTo>
                  <a:cubicBezTo>
                    <a:pt x="3" y="7"/>
                    <a:pt x="0" y="2"/>
                    <a:pt x="0" y="0"/>
                  </a:cubicBezTo>
                  <a:lnTo>
                    <a:pt x="7" y="7"/>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092">
              <a:extLst>
                <a:ext uri="{FF2B5EF4-FFF2-40B4-BE49-F238E27FC236}">
                  <a16:creationId xmlns:a16="http://schemas.microsoft.com/office/drawing/2014/main" id="{8D3B3F15-23D8-D31A-D24C-1C44AC71778B}"/>
                </a:ext>
              </a:extLst>
            </p:cNvPr>
            <p:cNvSpPr>
              <a:spLocks/>
            </p:cNvSpPr>
            <p:nvPr/>
          </p:nvSpPr>
          <p:spPr bwMode="auto">
            <a:xfrm>
              <a:off x="7059613" y="3330575"/>
              <a:ext cx="1588" cy="1588"/>
            </a:xfrm>
            <a:custGeom>
              <a:avLst/>
              <a:gdLst>
                <a:gd name="T0" fmla="*/ 4 w 4"/>
                <a:gd name="T1" fmla="*/ 1 h 3"/>
                <a:gd name="T2" fmla="*/ 0 w 4"/>
                <a:gd name="T3" fmla="*/ 0 h 3"/>
                <a:gd name="T4" fmla="*/ 4 w 4"/>
                <a:gd name="T5" fmla="*/ 1 h 3"/>
              </a:gdLst>
              <a:ahLst/>
              <a:cxnLst>
                <a:cxn ang="0">
                  <a:pos x="T0" y="T1"/>
                </a:cxn>
                <a:cxn ang="0">
                  <a:pos x="T2" y="T3"/>
                </a:cxn>
                <a:cxn ang="0">
                  <a:pos x="T4" y="T5"/>
                </a:cxn>
              </a:cxnLst>
              <a:rect l="0" t="0" r="r" b="b"/>
              <a:pathLst>
                <a:path w="4" h="3">
                  <a:moveTo>
                    <a:pt x="4" y="1"/>
                  </a:moveTo>
                  <a:cubicBezTo>
                    <a:pt x="1" y="3"/>
                    <a:pt x="0" y="3"/>
                    <a:pt x="0" y="0"/>
                  </a:cubicBezTo>
                  <a:lnTo>
                    <a:pt x="4"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093">
              <a:extLst>
                <a:ext uri="{FF2B5EF4-FFF2-40B4-BE49-F238E27FC236}">
                  <a16:creationId xmlns:a16="http://schemas.microsoft.com/office/drawing/2014/main" id="{B3B2D0F9-E1C8-58F3-DB07-7DEAEA74724C}"/>
                </a:ext>
              </a:extLst>
            </p:cNvPr>
            <p:cNvSpPr>
              <a:spLocks/>
            </p:cNvSpPr>
            <p:nvPr/>
          </p:nvSpPr>
          <p:spPr bwMode="auto">
            <a:xfrm>
              <a:off x="7062788" y="3330575"/>
              <a:ext cx="1588" cy="1588"/>
            </a:xfrm>
            <a:custGeom>
              <a:avLst/>
              <a:gdLst>
                <a:gd name="T0" fmla="*/ 6 w 6"/>
                <a:gd name="T1" fmla="*/ 0 h 3"/>
                <a:gd name="T2" fmla="*/ 2 w 6"/>
                <a:gd name="T3" fmla="*/ 3 h 3"/>
                <a:gd name="T4" fmla="*/ 6 w 6"/>
                <a:gd name="T5" fmla="*/ 0 h 3"/>
              </a:gdLst>
              <a:ahLst/>
              <a:cxnLst>
                <a:cxn ang="0">
                  <a:pos x="T0" y="T1"/>
                </a:cxn>
                <a:cxn ang="0">
                  <a:pos x="T2" y="T3"/>
                </a:cxn>
                <a:cxn ang="0">
                  <a:pos x="T4" y="T5"/>
                </a:cxn>
              </a:cxnLst>
              <a:rect l="0" t="0" r="r" b="b"/>
              <a:pathLst>
                <a:path w="6" h="3">
                  <a:moveTo>
                    <a:pt x="6" y="0"/>
                  </a:moveTo>
                  <a:cubicBezTo>
                    <a:pt x="6" y="1"/>
                    <a:pt x="4" y="2"/>
                    <a:pt x="2" y="3"/>
                  </a:cubicBezTo>
                  <a:cubicBezTo>
                    <a:pt x="5" y="3"/>
                    <a:pt x="0" y="0"/>
                    <a:pt x="6"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094">
              <a:extLst>
                <a:ext uri="{FF2B5EF4-FFF2-40B4-BE49-F238E27FC236}">
                  <a16:creationId xmlns:a16="http://schemas.microsoft.com/office/drawing/2014/main" id="{4B72823B-536F-77DE-F97F-16DA62D22004}"/>
                </a:ext>
              </a:extLst>
            </p:cNvPr>
            <p:cNvSpPr>
              <a:spLocks/>
            </p:cNvSpPr>
            <p:nvPr/>
          </p:nvSpPr>
          <p:spPr bwMode="auto">
            <a:xfrm>
              <a:off x="7061200" y="3346450"/>
              <a:ext cx="1588" cy="1588"/>
            </a:xfrm>
            <a:custGeom>
              <a:avLst/>
              <a:gdLst>
                <a:gd name="T0" fmla="*/ 5 w 8"/>
                <a:gd name="T1" fmla="*/ 0 h 5"/>
                <a:gd name="T2" fmla="*/ 5 w 8"/>
                <a:gd name="T3" fmla="*/ 5 h 5"/>
                <a:gd name="T4" fmla="*/ 5 w 8"/>
                <a:gd name="T5" fmla="*/ 0 h 5"/>
              </a:gdLst>
              <a:ahLst/>
              <a:cxnLst>
                <a:cxn ang="0">
                  <a:pos x="T0" y="T1"/>
                </a:cxn>
                <a:cxn ang="0">
                  <a:pos x="T2" y="T3"/>
                </a:cxn>
                <a:cxn ang="0">
                  <a:pos x="T4" y="T5"/>
                </a:cxn>
              </a:cxnLst>
              <a:rect l="0" t="0" r="r" b="b"/>
              <a:pathLst>
                <a:path w="8" h="5">
                  <a:moveTo>
                    <a:pt x="5" y="0"/>
                  </a:moveTo>
                  <a:cubicBezTo>
                    <a:pt x="5" y="1"/>
                    <a:pt x="8" y="3"/>
                    <a:pt x="5" y="5"/>
                  </a:cubicBezTo>
                  <a:cubicBezTo>
                    <a:pt x="7" y="3"/>
                    <a:pt x="0" y="0"/>
                    <a:pt x="5"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095">
              <a:extLst>
                <a:ext uri="{FF2B5EF4-FFF2-40B4-BE49-F238E27FC236}">
                  <a16:creationId xmlns:a16="http://schemas.microsoft.com/office/drawing/2014/main" id="{7CF0AF64-E3E7-3A71-E5DF-AEFB935C9BD2}"/>
                </a:ext>
              </a:extLst>
            </p:cNvPr>
            <p:cNvSpPr>
              <a:spLocks/>
            </p:cNvSpPr>
            <p:nvPr/>
          </p:nvSpPr>
          <p:spPr bwMode="auto">
            <a:xfrm>
              <a:off x="7062788" y="3352800"/>
              <a:ext cx="1588" cy="1588"/>
            </a:xfrm>
            <a:custGeom>
              <a:avLst/>
              <a:gdLst>
                <a:gd name="T0" fmla="*/ 4 w 4"/>
                <a:gd name="T1" fmla="*/ 0 h 3"/>
                <a:gd name="T2" fmla="*/ 4 w 4"/>
                <a:gd name="T3" fmla="*/ 2 h 3"/>
                <a:gd name="T4" fmla="*/ 0 w 4"/>
                <a:gd name="T5" fmla="*/ 1 h 3"/>
                <a:gd name="T6" fmla="*/ 4 w 4"/>
                <a:gd name="T7" fmla="*/ 0 h 3"/>
              </a:gdLst>
              <a:ahLst/>
              <a:cxnLst>
                <a:cxn ang="0">
                  <a:pos x="T0" y="T1"/>
                </a:cxn>
                <a:cxn ang="0">
                  <a:pos x="T2" y="T3"/>
                </a:cxn>
                <a:cxn ang="0">
                  <a:pos x="T4" y="T5"/>
                </a:cxn>
                <a:cxn ang="0">
                  <a:pos x="T6" y="T7"/>
                </a:cxn>
              </a:cxnLst>
              <a:rect l="0" t="0" r="r" b="b"/>
              <a:pathLst>
                <a:path w="4" h="3">
                  <a:moveTo>
                    <a:pt x="4" y="0"/>
                  </a:moveTo>
                  <a:cubicBezTo>
                    <a:pt x="4" y="1"/>
                    <a:pt x="3" y="1"/>
                    <a:pt x="4" y="2"/>
                  </a:cubicBezTo>
                  <a:cubicBezTo>
                    <a:pt x="3" y="3"/>
                    <a:pt x="0" y="2"/>
                    <a:pt x="0" y="1"/>
                  </a:cubicBezTo>
                  <a:lnTo>
                    <a:pt x="4" y="0"/>
                  </a:ln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096">
              <a:extLst>
                <a:ext uri="{FF2B5EF4-FFF2-40B4-BE49-F238E27FC236}">
                  <a16:creationId xmlns:a16="http://schemas.microsoft.com/office/drawing/2014/main" id="{C4EDF034-670D-EB4A-3357-8646D5F28F59}"/>
                </a:ext>
              </a:extLst>
            </p:cNvPr>
            <p:cNvSpPr>
              <a:spLocks/>
            </p:cNvSpPr>
            <p:nvPr/>
          </p:nvSpPr>
          <p:spPr bwMode="auto">
            <a:xfrm>
              <a:off x="7131050" y="3460750"/>
              <a:ext cx="0" cy="0"/>
            </a:xfrm>
            <a:custGeom>
              <a:avLst/>
              <a:gdLst>
                <a:gd name="T0" fmla="*/ 3 w 3"/>
                <a:gd name="T1" fmla="*/ 2 h 3"/>
                <a:gd name="T2" fmla="*/ 0 w 3"/>
                <a:gd name="T3" fmla="*/ 3 h 3"/>
                <a:gd name="T4" fmla="*/ 1 w 3"/>
                <a:gd name="T5" fmla="*/ 0 h 3"/>
                <a:gd name="T6" fmla="*/ 3 w 3"/>
                <a:gd name="T7" fmla="*/ 2 h 3"/>
              </a:gdLst>
              <a:ahLst/>
              <a:cxnLst>
                <a:cxn ang="0">
                  <a:pos x="T0" y="T1"/>
                </a:cxn>
                <a:cxn ang="0">
                  <a:pos x="T2" y="T3"/>
                </a:cxn>
                <a:cxn ang="0">
                  <a:pos x="T4" y="T5"/>
                </a:cxn>
                <a:cxn ang="0">
                  <a:pos x="T6" y="T7"/>
                </a:cxn>
              </a:cxnLst>
              <a:rect l="0" t="0" r="r" b="b"/>
              <a:pathLst>
                <a:path w="3" h="3">
                  <a:moveTo>
                    <a:pt x="3" y="2"/>
                  </a:moveTo>
                  <a:lnTo>
                    <a:pt x="0" y="3"/>
                  </a:lnTo>
                  <a:lnTo>
                    <a:pt x="1" y="0"/>
                  </a:lnTo>
                  <a:lnTo>
                    <a:pt x="3"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097">
              <a:extLst>
                <a:ext uri="{FF2B5EF4-FFF2-40B4-BE49-F238E27FC236}">
                  <a16:creationId xmlns:a16="http://schemas.microsoft.com/office/drawing/2014/main" id="{E98AA10D-771F-9B5D-1F70-ED9A91D8AB1A}"/>
                </a:ext>
              </a:extLst>
            </p:cNvPr>
            <p:cNvSpPr>
              <a:spLocks/>
            </p:cNvSpPr>
            <p:nvPr/>
          </p:nvSpPr>
          <p:spPr bwMode="auto">
            <a:xfrm>
              <a:off x="7189788" y="3455988"/>
              <a:ext cx="1588" cy="1588"/>
            </a:xfrm>
            <a:custGeom>
              <a:avLst/>
              <a:gdLst>
                <a:gd name="T0" fmla="*/ 0 w 4"/>
                <a:gd name="T1" fmla="*/ 3 h 6"/>
                <a:gd name="T2" fmla="*/ 4 w 4"/>
                <a:gd name="T3" fmla="*/ 5 h 6"/>
                <a:gd name="T4" fmla="*/ 0 w 4"/>
                <a:gd name="T5" fmla="*/ 3 h 6"/>
              </a:gdLst>
              <a:ahLst/>
              <a:cxnLst>
                <a:cxn ang="0">
                  <a:pos x="T0" y="T1"/>
                </a:cxn>
                <a:cxn ang="0">
                  <a:pos x="T2" y="T3"/>
                </a:cxn>
                <a:cxn ang="0">
                  <a:pos x="T4" y="T5"/>
                </a:cxn>
              </a:cxnLst>
              <a:rect l="0" t="0" r="r" b="b"/>
              <a:pathLst>
                <a:path w="4" h="6">
                  <a:moveTo>
                    <a:pt x="0" y="3"/>
                  </a:moveTo>
                  <a:cubicBezTo>
                    <a:pt x="2" y="0"/>
                    <a:pt x="3" y="5"/>
                    <a:pt x="4" y="5"/>
                  </a:cubicBezTo>
                  <a:cubicBezTo>
                    <a:pt x="2" y="6"/>
                    <a:pt x="3" y="1"/>
                    <a:pt x="0" y="3"/>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098">
              <a:extLst>
                <a:ext uri="{FF2B5EF4-FFF2-40B4-BE49-F238E27FC236}">
                  <a16:creationId xmlns:a16="http://schemas.microsoft.com/office/drawing/2014/main" id="{D72C2473-F418-F693-4F5F-CD2AD9DD325C}"/>
                </a:ext>
              </a:extLst>
            </p:cNvPr>
            <p:cNvSpPr>
              <a:spLocks/>
            </p:cNvSpPr>
            <p:nvPr/>
          </p:nvSpPr>
          <p:spPr bwMode="auto">
            <a:xfrm>
              <a:off x="7208838" y="3429000"/>
              <a:ext cx="1588" cy="1588"/>
            </a:xfrm>
            <a:custGeom>
              <a:avLst/>
              <a:gdLst>
                <a:gd name="T0" fmla="*/ 6 w 6"/>
                <a:gd name="T1" fmla="*/ 3 h 4"/>
                <a:gd name="T2" fmla="*/ 6 w 6"/>
                <a:gd name="T3" fmla="*/ 4 h 4"/>
                <a:gd name="T4" fmla="*/ 0 w 6"/>
                <a:gd name="T5" fmla="*/ 0 h 4"/>
                <a:gd name="T6" fmla="*/ 6 w 6"/>
                <a:gd name="T7" fmla="*/ 3 h 4"/>
              </a:gdLst>
              <a:ahLst/>
              <a:cxnLst>
                <a:cxn ang="0">
                  <a:pos x="T0" y="T1"/>
                </a:cxn>
                <a:cxn ang="0">
                  <a:pos x="T2" y="T3"/>
                </a:cxn>
                <a:cxn ang="0">
                  <a:pos x="T4" y="T5"/>
                </a:cxn>
                <a:cxn ang="0">
                  <a:pos x="T6" y="T7"/>
                </a:cxn>
              </a:cxnLst>
              <a:rect l="0" t="0" r="r" b="b"/>
              <a:pathLst>
                <a:path w="6" h="4">
                  <a:moveTo>
                    <a:pt x="6" y="3"/>
                  </a:moveTo>
                  <a:lnTo>
                    <a:pt x="6" y="4"/>
                  </a:lnTo>
                  <a:lnTo>
                    <a:pt x="0" y="0"/>
                  </a:lnTo>
                  <a:lnTo>
                    <a:pt x="6" y="3"/>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099">
              <a:extLst>
                <a:ext uri="{FF2B5EF4-FFF2-40B4-BE49-F238E27FC236}">
                  <a16:creationId xmlns:a16="http://schemas.microsoft.com/office/drawing/2014/main" id="{AE9CC7F7-3F79-6E7D-77ED-6925CF251A9A}"/>
                </a:ext>
              </a:extLst>
            </p:cNvPr>
            <p:cNvSpPr>
              <a:spLocks/>
            </p:cNvSpPr>
            <p:nvPr/>
          </p:nvSpPr>
          <p:spPr bwMode="auto">
            <a:xfrm>
              <a:off x="7016750" y="3502025"/>
              <a:ext cx="4763" cy="3175"/>
            </a:xfrm>
            <a:custGeom>
              <a:avLst/>
              <a:gdLst>
                <a:gd name="T0" fmla="*/ 3 w 12"/>
                <a:gd name="T1" fmla="*/ 6 h 9"/>
                <a:gd name="T2" fmla="*/ 9 w 12"/>
                <a:gd name="T3" fmla="*/ 4 h 9"/>
                <a:gd name="T4" fmla="*/ 3 w 12"/>
                <a:gd name="T5" fmla="*/ 6 h 9"/>
              </a:gdLst>
              <a:ahLst/>
              <a:cxnLst>
                <a:cxn ang="0">
                  <a:pos x="T0" y="T1"/>
                </a:cxn>
                <a:cxn ang="0">
                  <a:pos x="T2" y="T3"/>
                </a:cxn>
                <a:cxn ang="0">
                  <a:pos x="T4" y="T5"/>
                </a:cxn>
              </a:cxnLst>
              <a:rect l="0" t="0" r="r" b="b"/>
              <a:pathLst>
                <a:path w="12" h="9">
                  <a:moveTo>
                    <a:pt x="3" y="6"/>
                  </a:moveTo>
                  <a:cubicBezTo>
                    <a:pt x="12" y="6"/>
                    <a:pt x="0" y="0"/>
                    <a:pt x="9" y="4"/>
                  </a:cubicBezTo>
                  <a:cubicBezTo>
                    <a:pt x="8" y="7"/>
                    <a:pt x="5" y="9"/>
                    <a:pt x="3" y="6"/>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100">
              <a:extLst>
                <a:ext uri="{FF2B5EF4-FFF2-40B4-BE49-F238E27FC236}">
                  <a16:creationId xmlns:a16="http://schemas.microsoft.com/office/drawing/2014/main" id="{7FB6AA8C-07A0-9F03-709A-5C620539548E}"/>
                </a:ext>
              </a:extLst>
            </p:cNvPr>
            <p:cNvSpPr>
              <a:spLocks/>
            </p:cNvSpPr>
            <p:nvPr/>
          </p:nvSpPr>
          <p:spPr bwMode="auto">
            <a:xfrm>
              <a:off x="6967538" y="3495675"/>
              <a:ext cx="79375" cy="142875"/>
            </a:xfrm>
            <a:custGeom>
              <a:avLst/>
              <a:gdLst>
                <a:gd name="T0" fmla="*/ 184 w 232"/>
                <a:gd name="T1" fmla="*/ 59 h 417"/>
                <a:gd name="T2" fmla="*/ 196 w 232"/>
                <a:gd name="T3" fmla="*/ 83 h 417"/>
                <a:gd name="T4" fmla="*/ 227 w 232"/>
                <a:gd name="T5" fmla="*/ 133 h 417"/>
                <a:gd name="T6" fmla="*/ 229 w 232"/>
                <a:gd name="T7" fmla="*/ 154 h 417"/>
                <a:gd name="T8" fmla="*/ 223 w 232"/>
                <a:gd name="T9" fmla="*/ 215 h 417"/>
                <a:gd name="T10" fmla="*/ 221 w 232"/>
                <a:gd name="T11" fmla="*/ 235 h 417"/>
                <a:gd name="T12" fmla="*/ 224 w 232"/>
                <a:gd name="T13" fmla="*/ 270 h 417"/>
                <a:gd name="T14" fmla="*/ 216 w 232"/>
                <a:gd name="T15" fmla="*/ 298 h 417"/>
                <a:gd name="T16" fmla="*/ 207 w 232"/>
                <a:gd name="T17" fmla="*/ 313 h 417"/>
                <a:gd name="T18" fmla="*/ 210 w 232"/>
                <a:gd name="T19" fmla="*/ 329 h 417"/>
                <a:gd name="T20" fmla="*/ 203 w 232"/>
                <a:gd name="T21" fmla="*/ 366 h 417"/>
                <a:gd name="T22" fmla="*/ 189 w 232"/>
                <a:gd name="T23" fmla="*/ 384 h 417"/>
                <a:gd name="T24" fmla="*/ 171 w 232"/>
                <a:gd name="T25" fmla="*/ 406 h 417"/>
                <a:gd name="T26" fmla="*/ 134 w 232"/>
                <a:gd name="T27" fmla="*/ 409 h 417"/>
                <a:gd name="T28" fmla="*/ 97 w 232"/>
                <a:gd name="T29" fmla="*/ 404 h 417"/>
                <a:gd name="T30" fmla="*/ 67 w 232"/>
                <a:gd name="T31" fmla="*/ 372 h 417"/>
                <a:gd name="T32" fmla="*/ 53 w 232"/>
                <a:gd name="T33" fmla="*/ 359 h 417"/>
                <a:gd name="T34" fmla="*/ 52 w 232"/>
                <a:gd name="T35" fmla="*/ 342 h 417"/>
                <a:gd name="T36" fmla="*/ 41 w 232"/>
                <a:gd name="T37" fmla="*/ 331 h 417"/>
                <a:gd name="T38" fmla="*/ 38 w 232"/>
                <a:gd name="T39" fmla="*/ 325 h 417"/>
                <a:gd name="T40" fmla="*/ 32 w 232"/>
                <a:gd name="T41" fmla="*/ 308 h 417"/>
                <a:gd name="T42" fmla="*/ 25 w 232"/>
                <a:gd name="T43" fmla="*/ 259 h 417"/>
                <a:gd name="T44" fmla="*/ 22 w 232"/>
                <a:gd name="T45" fmla="*/ 240 h 417"/>
                <a:gd name="T46" fmla="*/ 21 w 232"/>
                <a:gd name="T47" fmla="*/ 225 h 417"/>
                <a:gd name="T48" fmla="*/ 20 w 232"/>
                <a:gd name="T49" fmla="*/ 183 h 417"/>
                <a:gd name="T50" fmla="*/ 38 w 232"/>
                <a:gd name="T51" fmla="*/ 174 h 417"/>
                <a:gd name="T52" fmla="*/ 21 w 232"/>
                <a:gd name="T53" fmla="*/ 158 h 417"/>
                <a:gd name="T54" fmla="*/ 7 w 232"/>
                <a:gd name="T55" fmla="*/ 142 h 417"/>
                <a:gd name="T56" fmla="*/ 16 w 232"/>
                <a:gd name="T57" fmla="*/ 123 h 417"/>
                <a:gd name="T58" fmla="*/ 9 w 232"/>
                <a:gd name="T59" fmla="*/ 114 h 417"/>
                <a:gd name="T60" fmla="*/ 18 w 232"/>
                <a:gd name="T61" fmla="*/ 107 h 417"/>
                <a:gd name="T62" fmla="*/ 37 w 232"/>
                <a:gd name="T63" fmla="*/ 97 h 417"/>
                <a:gd name="T64" fmla="*/ 30 w 232"/>
                <a:gd name="T65" fmla="*/ 75 h 417"/>
                <a:gd name="T66" fmla="*/ 40 w 232"/>
                <a:gd name="T67" fmla="*/ 71 h 417"/>
                <a:gd name="T68" fmla="*/ 37 w 232"/>
                <a:gd name="T69" fmla="*/ 53 h 417"/>
                <a:gd name="T70" fmla="*/ 47 w 232"/>
                <a:gd name="T71" fmla="*/ 38 h 417"/>
                <a:gd name="T72" fmla="*/ 61 w 232"/>
                <a:gd name="T73" fmla="*/ 55 h 417"/>
                <a:gd name="T74" fmla="*/ 65 w 232"/>
                <a:gd name="T75" fmla="*/ 24 h 417"/>
                <a:gd name="T76" fmla="*/ 113 w 232"/>
                <a:gd name="T77" fmla="*/ 17 h 417"/>
                <a:gd name="T78" fmla="*/ 125 w 232"/>
                <a:gd name="T79" fmla="*/ 15 h 417"/>
                <a:gd name="T80" fmla="*/ 147 w 232"/>
                <a:gd name="T81" fmla="*/ 6 h 417"/>
                <a:gd name="T82" fmla="*/ 140 w 232"/>
                <a:gd name="T83" fmla="*/ 19 h 417"/>
                <a:gd name="T84" fmla="*/ 119 w 232"/>
                <a:gd name="T85" fmla="*/ 20 h 417"/>
                <a:gd name="T86" fmla="*/ 104 w 232"/>
                <a:gd name="T87" fmla="*/ 59 h 417"/>
                <a:gd name="T88" fmla="*/ 86 w 232"/>
                <a:gd name="T89" fmla="*/ 115 h 417"/>
                <a:gd name="T90" fmla="*/ 81 w 232"/>
                <a:gd name="T91" fmla="*/ 180 h 417"/>
                <a:gd name="T92" fmla="*/ 88 w 232"/>
                <a:gd name="T93" fmla="*/ 234 h 417"/>
                <a:gd name="T94" fmla="*/ 96 w 232"/>
                <a:gd name="T95" fmla="*/ 275 h 417"/>
                <a:gd name="T96" fmla="*/ 113 w 232"/>
                <a:gd name="T97" fmla="*/ 339 h 417"/>
                <a:gd name="T98" fmla="*/ 131 w 232"/>
                <a:gd name="T99" fmla="*/ 355 h 417"/>
                <a:gd name="T100" fmla="*/ 159 w 232"/>
                <a:gd name="T101" fmla="*/ 349 h 417"/>
                <a:gd name="T102" fmla="*/ 172 w 232"/>
                <a:gd name="T103" fmla="*/ 169 h 417"/>
                <a:gd name="T104" fmla="*/ 168 w 232"/>
                <a:gd name="T105" fmla="*/ 126 h 417"/>
                <a:gd name="T106" fmla="*/ 141 w 232"/>
                <a:gd name="T107" fmla="*/ 3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 h="417">
                  <a:moveTo>
                    <a:pt x="120" y="23"/>
                  </a:moveTo>
                  <a:cubicBezTo>
                    <a:pt x="129" y="3"/>
                    <a:pt x="142" y="16"/>
                    <a:pt x="156" y="12"/>
                  </a:cubicBezTo>
                  <a:cubicBezTo>
                    <a:pt x="158" y="12"/>
                    <a:pt x="152" y="20"/>
                    <a:pt x="156" y="19"/>
                  </a:cubicBezTo>
                  <a:cubicBezTo>
                    <a:pt x="173" y="12"/>
                    <a:pt x="182" y="38"/>
                    <a:pt x="178" y="53"/>
                  </a:cubicBezTo>
                  <a:lnTo>
                    <a:pt x="176" y="53"/>
                  </a:lnTo>
                  <a:cubicBezTo>
                    <a:pt x="175" y="57"/>
                    <a:pt x="184" y="55"/>
                    <a:pt x="184" y="59"/>
                  </a:cubicBezTo>
                  <a:cubicBezTo>
                    <a:pt x="183" y="59"/>
                    <a:pt x="182" y="59"/>
                    <a:pt x="180" y="61"/>
                  </a:cubicBezTo>
                  <a:cubicBezTo>
                    <a:pt x="185" y="59"/>
                    <a:pt x="184" y="64"/>
                    <a:pt x="188" y="63"/>
                  </a:cubicBezTo>
                  <a:cubicBezTo>
                    <a:pt x="187" y="65"/>
                    <a:pt x="183" y="67"/>
                    <a:pt x="181" y="69"/>
                  </a:cubicBezTo>
                  <a:lnTo>
                    <a:pt x="187" y="68"/>
                  </a:lnTo>
                  <a:cubicBezTo>
                    <a:pt x="203" y="67"/>
                    <a:pt x="191" y="79"/>
                    <a:pt x="200" y="82"/>
                  </a:cubicBezTo>
                  <a:lnTo>
                    <a:pt x="196" y="83"/>
                  </a:lnTo>
                  <a:cubicBezTo>
                    <a:pt x="207" y="89"/>
                    <a:pt x="210" y="102"/>
                    <a:pt x="216" y="112"/>
                  </a:cubicBezTo>
                  <a:lnTo>
                    <a:pt x="207" y="115"/>
                  </a:lnTo>
                  <a:cubicBezTo>
                    <a:pt x="214" y="113"/>
                    <a:pt x="217" y="116"/>
                    <a:pt x="219" y="119"/>
                  </a:cubicBezTo>
                  <a:cubicBezTo>
                    <a:pt x="212" y="122"/>
                    <a:pt x="226" y="123"/>
                    <a:pt x="223" y="127"/>
                  </a:cubicBezTo>
                  <a:lnTo>
                    <a:pt x="222" y="127"/>
                  </a:lnTo>
                  <a:cubicBezTo>
                    <a:pt x="229" y="128"/>
                    <a:pt x="218" y="132"/>
                    <a:pt x="227" y="133"/>
                  </a:cubicBezTo>
                  <a:lnTo>
                    <a:pt x="222" y="135"/>
                  </a:lnTo>
                  <a:cubicBezTo>
                    <a:pt x="232" y="135"/>
                    <a:pt x="218" y="140"/>
                    <a:pt x="223" y="142"/>
                  </a:cubicBezTo>
                  <a:lnTo>
                    <a:pt x="225" y="141"/>
                  </a:lnTo>
                  <a:cubicBezTo>
                    <a:pt x="227" y="143"/>
                    <a:pt x="223" y="145"/>
                    <a:pt x="225" y="147"/>
                  </a:cubicBezTo>
                  <a:lnTo>
                    <a:pt x="224" y="147"/>
                  </a:lnTo>
                  <a:cubicBezTo>
                    <a:pt x="226" y="151"/>
                    <a:pt x="221" y="154"/>
                    <a:pt x="229" y="154"/>
                  </a:cubicBezTo>
                  <a:cubicBezTo>
                    <a:pt x="223" y="156"/>
                    <a:pt x="226" y="149"/>
                    <a:pt x="217" y="153"/>
                  </a:cubicBezTo>
                  <a:cubicBezTo>
                    <a:pt x="226" y="167"/>
                    <a:pt x="225" y="182"/>
                    <a:pt x="224" y="197"/>
                  </a:cubicBezTo>
                  <a:cubicBezTo>
                    <a:pt x="221" y="199"/>
                    <a:pt x="220" y="200"/>
                    <a:pt x="217" y="200"/>
                  </a:cubicBezTo>
                  <a:cubicBezTo>
                    <a:pt x="219" y="202"/>
                    <a:pt x="219" y="206"/>
                    <a:pt x="222" y="207"/>
                  </a:cubicBezTo>
                  <a:cubicBezTo>
                    <a:pt x="222" y="207"/>
                    <a:pt x="219" y="208"/>
                    <a:pt x="218" y="209"/>
                  </a:cubicBezTo>
                  <a:cubicBezTo>
                    <a:pt x="215" y="211"/>
                    <a:pt x="226" y="212"/>
                    <a:pt x="223" y="215"/>
                  </a:cubicBezTo>
                  <a:cubicBezTo>
                    <a:pt x="221" y="214"/>
                    <a:pt x="218" y="213"/>
                    <a:pt x="215" y="213"/>
                  </a:cubicBezTo>
                  <a:cubicBezTo>
                    <a:pt x="221" y="216"/>
                    <a:pt x="220" y="220"/>
                    <a:pt x="222" y="223"/>
                  </a:cubicBezTo>
                  <a:cubicBezTo>
                    <a:pt x="220" y="222"/>
                    <a:pt x="220" y="221"/>
                    <a:pt x="217" y="221"/>
                  </a:cubicBezTo>
                  <a:cubicBezTo>
                    <a:pt x="224" y="225"/>
                    <a:pt x="216" y="227"/>
                    <a:pt x="220" y="230"/>
                  </a:cubicBezTo>
                  <a:lnTo>
                    <a:pt x="215" y="229"/>
                  </a:lnTo>
                  <a:cubicBezTo>
                    <a:pt x="210" y="233"/>
                    <a:pt x="224" y="231"/>
                    <a:pt x="221" y="235"/>
                  </a:cubicBezTo>
                  <a:lnTo>
                    <a:pt x="216" y="234"/>
                  </a:lnTo>
                  <a:cubicBezTo>
                    <a:pt x="223" y="238"/>
                    <a:pt x="220" y="244"/>
                    <a:pt x="222" y="248"/>
                  </a:cubicBezTo>
                  <a:lnTo>
                    <a:pt x="221" y="247"/>
                  </a:lnTo>
                  <a:cubicBezTo>
                    <a:pt x="221" y="252"/>
                    <a:pt x="218" y="256"/>
                    <a:pt x="221" y="260"/>
                  </a:cubicBezTo>
                  <a:cubicBezTo>
                    <a:pt x="219" y="262"/>
                    <a:pt x="211" y="258"/>
                    <a:pt x="212" y="263"/>
                  </a:cubicBezTo>
                  <a:cubicBezTo>
                    <a:pt x="220" y="264"/>
                    <a:pt x="214" y="271"/>
                    <a:pt x="224" y="270"/>
                  </a:cubicBezTo>
                  <a:cubicBezTo>
                    <a:pt x="222" y="273"/>
                    <a:pt x="218" y="278"/>
                    <a:pt x="220" y="281"/>
                  </a:cubicBezTo>
                  <a:cubicBezTo>
                    <a:pt x="217" y="279"/>
                    <a:pt x="209" y="281"/>
                    <a:pt x="209" y="278"/>
                  </a:cubicBezTo>
                  <a:lnTo>
                    <a:pt x="204" y="279"/>
                  </a:lnTo>
                  <a:cubicBezTo>
                    <a:pt x="200" y="278"/>
                    <a:pt x="205" y="277"/>
                    <a:pt x="201" y="277"/>
                  </a:cubicBezTo>
                  <a:cubicBezTo>
                    <a:pt x="201" y="279"/>
                    <a:pt x="203" y="283"/>
                    <a:pt x="202" y="284"/>
                  </a:cubicBezTo>
                  <a:cubicBezTo>
                    <a:pt x="206" y="288"/>
                    <a:pt x="216" y="293"/>
                    <a:pt x="216" y="298"/>
                  </a:cubicBezTo>
                  <a:cubicBezTo>
                    <a:pt x="213" y="295"/>
                    <a:pt x="206" y="297"/>
                    <a:pt x="205" y="295"/>
                  </a:cubicBezTo>
                  <a:lnTo>
                    <a:pt x="219" y="305"/>
                  </a:lnTo>
                  <a:cubicBezTo>
                    <a:pt x="219" y="307"/>
                    <a:pt x="213" y="304"/>
                    <a:pt x="214" y="307"/>
                  </a:cubicBezTo>
                  <a:lnTo>
                    <a:pt x="219" y="310"/>
                  </a:lnTo>
                  <a:cubicBezTo>
                    <a:pt x="218" y="310"/>
                    <a:pt x="220" y="317"/>
                    <a:pt x="211" y="315"/>
                  </a:cubicBezTo>
                  <a:cubicBezTo>
                    <a:pt x="208" y="315"/>
                    <a:pt x="210" y="312"/>
                    <a:pt x="207" y="313"/>
                  </a:cubicBezTo>
                  <a:cubicBezTo>
                    <a:pt x="206" y="315"/>
                    <a:pt x="209" y="316"/>
                    <a:pt x="208" y="319"/>
                  </a:cubicBezTo>
                  <a:lnTo>
                    <a:pt x="207" y="319"/>
                  </a:lnTo>
                  <a:cubicBezTo>
                    <a:pt x="205" y="320"/>
                    <a:pt x="209" y="325"/>
                    <a:pt x="214" y="325"/>
                  </a:cubicBezTo>
                  <a:cubicBezTo>
                    <a:pt x="215" y="324"/>
                    <a:pt x="209" y="324"/>
                    <a:pt x="212" y="323"/>
                  </a:cubicBezTo>
                  <a:cubicBezTo>
                    <a:pt x="216" y="325"/>
                    <a:pt x="216" y="329"/>
                    <a:pt x="215" y="332"/>
                  </a:cubicBezTo>
                  <a:cubicBezTo>
                    <a:pt x="214" y="331"/>
                    <a:pt x="212" y="330"/>
                    <a:pt x="210" y="329"/>
                  </a:cubicBezTo>
                  <a:cubicBezTo>
                    <a:pt x="215" y="335"/>
                    <a:pt x="216" y="340"/>
                    <a:pt x="216" y="345"/>
                  </a:cubicBezTo>
                  <a:cubicBezTo>
                    <a:pt x="220" y="347"/>
                    <a:pt x="210" y="341"/>
                    <a:pt x="212" y="341"/>
                  </a:cubicBezTo>
                  <a:cubicBezTo>
                    <a:pt x="205" y="344"/>
                    <a:pt x="214" y="356"/>
                    <a:pt x="205" y="357"/>
                  </a:cubicBezTo>
                  <a:cubicBezTo>
                    <a:pt x="205" y="356"/>
                    <a:pt x="210" y="359"/>
                    <a:pt x="209" y="358"/>
                  </a:cubicBezTo>
                  <a:cubicBezTo>
                    <a:pt x="207" y="361"/>
                    <a:pt x="202" y="358"/>
                    <a:pt x="203" y="361"/>
                  </a:cubicBezTo>
                  <a:cubicBezTo>
                    <a:pt x="200" y="359"/>
                    <a:pt x="203" y="363"/>
                    <a:pt x="203" y="366"/>
                  </a:cubicBezTo>
                  <a:cubicBezTo>
                    <a:pt x="205" y="368"/>
                    <a:pt x="201" y="365"/>
                    <a:pt x="202" y="364"/>
                  </a:cubicBezTo>
                  <a:cubicBezTo>
                    <a:pt x="203" y="367"/>
                    <a:pt x="201" y="381"/>
                    <a:pt x="192" y="383"/>
                  </a:cubicBezTo>
                  <a:cubicBezTo>
                    <a:pt x="194" y="384"/>
                    <a:pt x="195" y="392"/>
                    <a:pt x="193" y="393"/>
                  </a:cubicBezTo>
                  <a:lnTo>
                    <a:pt x="190" y="389"/>
                  </a:lnTo>
                  <a:cubicBezTo>
                    <a:pt x="187" y="388"/>
                    <a:pt x="186" y="393"/>
                    <a:pt x="183" y="390"/>
                  </a:cubicBezTo>
                  <a:cubicBezTo>
                    <a:pt x="185" y="398"/>
                    <a:pt x="189" y="377"/>
                    <a:pt x="189" y="384"/>
                  </a:cubicBezTo>
                  <a:cubicBezTo>
                    <a:pt x="185" y="381"/>
                    <a:pt x="190" y="394"/>
                    <a:pt x="186" y="389"/>
                  </a:cubicBezTo>
                  <a:cubicBezTo>
                    <a:pt x="183" y="391"/>
                    <a:pt x="185" y="398"/>
                    <a:pt x="179" y="396"/>
                  </a:cubicBezTo>
                  <a:cubicBezTo>
                    <a:pt x="180" y="396"/>
                    <a:pt x="176" y="389"/>
                    <a:pt x="175" y="391"/>
                  </a:cubicBezTo>
                  <a:cubicBezTo>
                    <a:pt x="171" y="394"/>
                    <a:pt x="175" y="394"/>
                    <a:pt x="173" y="397"/>
                  </a:cubicBezTo>
                  <a:lnTo>
                    <a:pt x="171" y="400"/>
                  </a:lnTo>
                  <a:cubicBezTo>
                    <a:pt x="174" y="405"/>
                    <a:pt x="167" y="402"/>
                    <a:pt x="171" y="406"/>
                  </a:cubicBezTo>
                  <a:cubicBezTo>
                    <a:pt x="169" y="403"/>
                    <a:pt x="165" y="413"/>
                    <a:pt x="162" y="404"/>
                  </a:cubicBezTo>
                  <a:lnTo>
                    <a:pt x="160" y="398"/>
                  </a:lnTo>
                  <a:cubicBezTo>
                    <a:pt x="158" y="399"/>
                    <a:pt x="159" y="406"/>
                    <a:pt x="158" y="409"/>
                  </a:cubicBezTo>
                  <a:lnTo>
                    <a:pt x="157" y="406"/>
                  </a:lnTo>
                  <a:cubicBezTo>
                    <a:pt x="159" y="417"/>
                    <a:pt x="151" y="407"/>
                    <a:pt x="149" y="415"/>
                  </a:cubicBezTo>
                  <a:cubicBezTo>
                    <a:pt x="143" y="413"/>
                    <a:pt x="135" y="417"/>
                    <a:pt x="134" y="409"/>
                  </a:cubicBezTo>
                  <a:cubicBezTo>
                    <a:pt x="130" y="412"/>
                    <a:pt x="127" y="415"/>
                    <a:pt x="123" y="412"/>
                  </a:cubicBezTo>
                  <a:cubicBezTo>
                    <a:pt x="124" y="411"/>
                    <a:pt x="125" y="411"/>
                    <a:pt x="126" y="409"/>
                  </a:cubicBezTo>
                  <a:cubicBezTo>
                    <a:pt x="124" y="406"/>
                    <a:pt x="123" y="408"/>
                    <a:pt x="120" y="409"/>
                  </a:cubicBezTo>
                  <a:cubicBezTo>
                    <a:pt x="121" y="408"/>
                    <a:pt x="117" y="403"/>
                    <a:pt x="115" y="399"/>
                  </a:cubicBezTo>
                  <a:cubicBezTo>
                    <a:pt x="111" y="401"/>
                    <a:pt x="111" y="407"/>
                    <a:pt x="110" y="410"/>
                  </a:cubicBezTo>
                  <a:cubicBezTo>
                    <a:pt x="110" y="399"/>
                    <a:pt x="98" y="414"/>
                    <a:pt x="97" y="404"/>
                  </a:cubicBezTo>
                  <a:cubicBezTo>
                    <a:pt x="99" y="404"/>
                    <a:pt x="104" y="400"/>
                    <a:pt x="102" y="398"/>
                  </a:cubicBezTo>
                  <a:cubicBezTo>
                    <a:pt x="104" y="387"/>
                    <a:pt x="94" y="401"/>
                    <a:pt x="92" y="394"/>
                  </a:cubicBezTo>
                  <a:lnTo>
                    <a:pt x="89" y="402"/>
                  </a:lnTo>
                  <a:cubicBezTo>
                    <a:pt x="90" y="397"/>
                    <a:pt x="80" y="402"/>
                    <a:pt x="85" y="395"/>
                  </a:cubicBezTo>
                  <a:cubicBezTo>
                    <a:pt x="82" y="397"/>
                    <a:pt x="81" y="389"/>
                    <a:pt x="77" y="396"/>
                  </a:cubicBezTo>
                  <a:cubicBezTo>
                    <a:pt x="73" y="387"/>
                    <a:pt x="57" y="385"/>
                    <a:pt x="67" y="372"/>
                  </a:cubicBezTo>
                  <a:cubicBezTo>
                    <a:pt x="65" y="371"/>
                    <a:pt x="65" y="368"/>
                    <a:pt x="61" y="371"/>
                  </a:cubicBezTo>
                  <a:cubicBezTo>
                    <a:pt x="59" y="376"/>
                    <a:pt x="66" y="372"/>
                    <a:pt x="63" y="374"/>
                  </a:cubicBezTo>
                  <a:cubicBezTo>
                    <a:pt x="63" y="373"/>
                    <a:pt x="61" y="375"/>
                    <a:pt x="60" y="375"/>
                  </a:cubicBezTo>
                  <a:cubicBezTo>
                    <a:pt x="60" y="372"/>
                    <a:pt x="59" y="370"/>
                    <a:pt x="66" y="368"/>
                  </a:cubicBezTo>
                  <a:cubicBezTo>
                    <a:pt x="68" y="361"/>
                    <a:pt x="51" y="371"/>
                    <a:pt x="50" y="363"/>
                  </a:cubicBezTo>
                  <a:cubicBezTo>
                    <a:pt x="53" y="362"/>
                    <a:pt x="54" y="361"/>
                    <a:pt x="53" y="359"/>
                  </a:cubicBezTo>
                  <a:lnTo>
                    <a:pt x="45" y="359"/>
                  </a:lnTo>
                  <a:cubicBezTo>
                    <a:pt x="44" y="354"/>
                    <a:pt x="51" y="353"/>
                    <a:pt x="56" y="351"/>
                  </a:cubicBezTo>
                  <a:cubicBezTo>
                    <a:pt x="55" y="349"/>
                    <a:pt x="54" y="347"/>
                    <a:pt x="50" y="347"/>
                  </a:cubicBezTo>
                  <a:lnTo>
                    <a:pt x="56" y="342"/>
                  </a:lnTo>
                  <a:cubicBezTo>
                    <a:pt x="51" y="346"/>
                    <a:pt x="52" y="342"/>
                    <a:pt x="50" y="342"/>
                  </a:cubicBezTo>
                  <a:lnTo>
                    <a:pt x="52" y="342"/>
                  </a:lnTo>
                  <a:cubicBezTo>
                    <a:pt x="54" y="341"/>
                    <a:pt x="52" y="339"/>
                    <a:pt x="51" y="338"/>
                  </a:cubicBezTo>
                  <a:cubicBezTo>
                    <a:pt x="47" y="340"/>
                    <a:pt x="47" y="342"/>
                    <a:pt x="46" y="344"/>
                  </a:cubicBezTo>
                  <a:cubicBezTo>
                    <a:pt x="44" y="344"/>
                    <a:pt x="43" y="342"/>
                    <a:pt x="40" y="342"/>
                  </a:cubicBezTo>
                  <a:cubicBezTo>
                    <a:pt x="46" y="340"/>
                    <a:pt x="43" y="337"/>
                    <a:pt x="43" y="335"/>
                  </a:cubicBezTo>
                  <a:cubicBezTo>
                    <a:pt x="43" y="333"/>
                    <a:pt x="37" y="335"/>
                    <a:pt x="37" y="334"/>
                  </a:cubicBezTo>
                  <a:cubicBezTo>
                    <a:pt x="40" y="333"/>
                    <a:pt x="36" y="331"/>
                    <a:pt x="41" y="331"/>
                  </a:cubicBezTo>
                  <a:cubicBezTo>
                    <a:pt x="42" y="331"/>
                    <a:pt x="39" y="333"/>
                    <a:pt x="42" y="334"/>
                  </a:cubicBezTo>
                  <a:cubicBezTo>
                    <a:pt x="43" y="332"/>
                    <a:pt x="48" y="330"/>
                    <a:pt x="44" y="329"/>
                  </a:cubicBezTo>
                  <a:cubicBezTo>
                    <a:pt x="40" y="328"/>
                    <a:pt x="33" y="333"/>
                    <a:pt x="35" y="328"/>
                  </a:cubicBezTo>
                  <a:lnTo>
                    <a:pt x="41" y="328"/>
                  </a:lnTo>
                  <a:lnTo>
                    <a:pt x="43" y="324"/>
                  </a:lnTo>
                  <a:lnTo>
                    <a:pt x="38" y="325"/>
                  </a:lnTo>
                  <a:lnTo>
                    <a:pt x="40" y="324"/>
                  </a:lnTo>
                  <a:cubicBezTo>
                    <a:pt x="35" y="325"/>
                    <a:pt x="38" y="320"/>
                    <a:pt x="31" y="320"/>
                  </a:cubicBezTo>
                  <a:cubicBezTo>
                    <a:pt x="30" y="319"/>
                    <a:pt x="34" y="316"/>
                    <a:pt x="34" y="314"/>
                  </a:cubicBezTo>
                  <a:lnTo>
                    <a:pt x="35" y="314"/>
                  </a:lnTo>
                  <a:cubicBezTo>
                    <a:pt x="37" y="312"/>
                    <a:pt x="35" y="310"/>
                    <a:pt x="31" y="309"/>
                  </a:cubicBezTo>
                  <a:lnTo>
                    <a:pt x="32" y="308"/>
                  </a:lnTo>
                  <a:cubicBezTo>
                    <a:pt x="32" y="307"/>
                    <a:pt x="31" y="305"/>
                    <a:pt x="28" y="304"/>
                  </a:cubicBezTo>
                  <a:cubicBezTo>
                    <a:pt x="31" y="300"/>
                    <a:pt x="47" y="300"/>
                    <a:pt x="40" y="298"/>
                  </a:cubicBezTo>
                  <a:cubicBezTo>
                    <a:pt x="39" y="295"/>
                    <a:pt x="30" y="295"/>
                    <a:pt x="27" y="297"/>
                  </a:cubicBezTo>
                  <a:cubicBezTo>
                    <a:pt x="29" y="291"/>
                    <a:pt x="20" y="287"/>
                    <a:pt x="28" y="281"/>
                  </a:cubicBezTo>
                  <a:cubicBezTo>
                    <a:pt x="26" y="281"/>
                    <a:pt x="24" y="281"/>
                    <a:pt x="23" y="280"/>
                  </a:cubicBezTo>
                  <a:cubicBezTo>
                    <a:pt x="24" y="273"/>
                    <a:pt x="15" y="265"/>
                    <a:pt x="25" y="259"/>
                  </a:cubicBezTo>
                  <a:cubicBezTo>
                    <a:pt x="27" y="261"/>
                    <a:pt x="30" y="258"/>
                    <a:pt x="33" y="258"/>
                  </a:cubicBezTo>
                  <a:cubicBezTo>
                    <a:pt x="28" y="257"/>
                    <a:pt x="38" y="256"/>
                    <a:pt x="30" y="256"/>
                  </a:cubicBezTo>
                  <a:cubicBezTo>
                    <a:pt x="25" y="256"/>
                    <a:pt x="23" y="256"/>
                    <a:pt x="21" y="259"/>
                  </a:cubicBezTo>
                  <a:cubicBezTo>
                    <a:pt x="18" y="255"/>
                    <a:pt x="18" y="248"/>
                    <a:pt x="22" y="246"/>
                  </a:cubicBezTo>
                  <a:cubicBezTo>
                    <a:pt x="20" y="247"/>
                    <a:pt x="18" y="246"/>
                    <a:pt x="17" y="246"/>
                  </a:cubicBezTo>
                  <a:cubicBezTo>
                    <a:pt x="24" y="245"/>
                    <a:pt x="25" y="242"/>
                    <a:pt x="22" y="240"/>
                  </a:cubicBezTo>
                  <a:lnTo>
                    <a:pt x="18" y="240"/>
                  </a:lnTo>
                  <a:lnTo>
                    <a:pt x="22" y="238"/>
                  </a:lnTo>
                  <a:cubicBezTo>
                    <a:pt x="21" y="237"/>
                    <a:pt x="13" y="238"/>
                    <a:pt x="17" y="236"/>
                  </a:cubicBezTo>
                  <a:lnTo>
                    <a:pt x="22" y="235"/>
                  </a:lnTo>
                  <a:cubicBezTo>
                    <a:pt x="18" y="233"/>
                    <a:pt x="11" y="231"/>
                    <a:pt x="15" y="228"/>
                  </a:cubicBezTo>
                  <a:lnTo>
                    <a:pt x="21" y="225"/>
                  </a:lnTo>
                  <a:cubicBezTo>
                    <a:pt x="21" y="225"/>
                    <a:pt x="16" y="223"/>
                    <a:pt x="15" y="225"/>
                  </a:cubicBezTo>
                  <a:cubicBezTo>
                    <a:pt x="18" y="221"/>
                    <a:pt x="19" y="218"/>
                    <a:pt x="24" y="216"/>
                  </a:cubicBezTo>
                  <a:cubicBezTo>
                    <a:pt x="10" y="209"/>
                    <a:pt x="7" y="195"/>
                    <a:pt x="9" y="186"/>
                  </a:cubicBezTo>
                  <a:lnTo>
                    <a:pt x="12" y="186"/>
                  </a:lnTo>
                  <a:cubicBezTo>
                    <a:pt x="15" y="183"/>
                    <a:pt x="6" y="184"/>
                    <a:pt x="9" y="183"/>
                  </a:cubicBezTo>
                  <a:cubicBezTo>
                    <a:pt x="12" y="183"/>
                    <a:pt x="16" y="181"/>
                    <a:pt x="20" y="183"/>
                  </a:cubicBezTo>
                  <a:cubicBezTo>
                    <a:pt x="24" y="179"/>
                    <a:pt x="14" y="178"/>
                    <a:pt x="13" y="175"/>
                  </a:cubicBezTo>
                  <a:cubicBezTo>
                    <a:pt x="8" y="175"/>
                    <a:pt x="15" y="177"/>
                    <a:pt x="10" y="177"/>
                  </a:cubicBezTo>
                  <a:cubicBezTo>
                    <a:pt x="8" y="176"/>
                    <a:pt x="13" y="172"/>
                    <a:pt x="7" y="171"/>
                  </a:cubicBezTo>
                  <a:cubicBezTo>
                    <a:pt x="9" y="170"/>
                    <a:pt x="14" y="171"/>
                    <a:pt x="17" y="171"/>
                  </a:cubicBezTo>
                  <a:lnTo>
                    <a:pt x="14" y="169"/>
                  </a:lnTo>
                  <a:cubicBezTo>
                    <a:pt x="22" y="167"/>
                    <a:pt x="28" y="176"/>
                    <a:pt x="38" y="174"/>
                  </a:cubicBezTo>
                  <a:lnTo>
                    <a:pt x="37" y="172"/>
                  </a:lnTo>
                  <a:cubicBezTo>
                    <a:pt x="44" y="170"/>
                    <a:pt x="45" y="177"/>
                    <a:pt x="47" y="172"/>
                  </a:cubicBezTo>
                  <a:cubicBezTo>
                    <a:pt x="44" y="170"/>
                    <a:pt x="34" y="168"/>
                    <a:pt x="31" y="169"/>
                  </a:cubicBezTo>
                  <a:cubicBezTo>
                    <a:pt x="29" y="165"/>
                    <a:pt x="15" y="166"/>
                    <a:pt x="16" y="161"/>
                  </a:cubicBezTo>
                  <a:cubicBezTo>
                    <a:pt x="20" y="160"/>
                    <a:pt x="17" y="165"/>
                    <a:pt x="22" y="165"/>
                  </a:cubicBezTo>
                  <a:cubicBezTo>
                    <a:pt x="28" y="163"/>
                    <a:pt x="19" y="160"/>
                    <a:pt x="21" y="158"/>
                  </a:cubicBezTo>
                  <a:cubicBezTo>
                    <a:pt x="19" y="160"/>
                    <a:pt x="12" y="157"/>
                    <a:pt x="11" y="155"/>
                  </a:cubicBezTo>
                  <a:cubicBezTo>
                    <a:pt x="15" y="153"/>
                    <a:pt x="17" y="158"/>
                    <a:pt x="18" y="154"/>
                  </a:cubicBezTo>
                  <a:cubicBezTo>
                    <a:pt x="15" y="153"/>
                    <a:pt x="12" y="149"/>
                    <a:pt x="9" y="152"/>
                  </a:cubicBezTo>
                  <a:cubicBezTo>
                    <a:pt x="0" y="149"/>
                    <a:pt x="12" y="148"/>
                    <a:pt x="6" y="145"/>
                  </a:cubicBezTo>
                  <a:cubicBezTo>
                    <a:pt x="12" y="145"/>
                    <a:pt x="19" y="151"/>
                    <a:pt x="23" y="148"/>
                  </a:cubicBezTo>
                  <a:cubicBezTo>
                    <a:pt x="17" y="147"/>
                    <a:pt x="16" y="141"/>
                    <a:pt x="7" y="142"/>
                  </a:cubicBezTo>
                  <a:cubicBezTo>
                    <a:pt x="9" y="141"/>
                    <a:pt x="13" y="141"/>
                    <a:pt x="17" y="143"/>
                  </a:cubicBezTo>
                  <a:cubicBezTo>
                    <a:pt x="21" y="142"/>
                    <a:pt x="7" y="136"/>
                    <a:pt x="19" y="137"/>
                  </a:cubicBezTo>
                  <a:lnTo>
                    <a:pt x="13" y="135"/>
                  </a:lnTo>
                  <a:cubicBezTo>
                    <a:pt x="15" y="135"/>
                    <a:pt x="16" y="134"/>
                    <a:pt x="20" y="134"/>
                  </a:cubicBezTo>
                  <a:cubicBezTo>
                    <a:pt x="20" y="132"/>
                    <a:pt x="13" y="125"/>
                    <a:pt x="22" y="128"/>
                  </a:cubicBezTo>
                  <a:cubicBezTo>
                    <a:pt x="21" y="127"/>
                    <a:pt x="22" y="122"/>
                    <a:pt x="16" y="123"/>
                  </a:cubicBezTo>
                  <a:cubicBezTo>
                    <a:pt x="11" y="125"/>
                    <a:pt x="20" y="127"/>
                    <a:pt x="11" y="127"/>
                  </a:cubicBezTo>
                  <a:cubicBezTo>
                    <a:pt x="18" y="126"/>
                    <a:pt x="11" y="122"/>
                    <a:pt x="9" y="120"/>
                  </a:cubicBezTo>
                  <a:lnTo>
                    <a:pt x="12" y="121"/>
                  </a:lnTo>
                  <a:cubicBezTo>
                    <a:pt x="11" y="119"/>
                    <a:pt x="13" y="117"/>
                    <a:pt x="9" y="116"/>
                  </a:cubicBezTo>
                  <a:cubicBezTo>
                    <a:pt x="11" y="117"/>
                    <a:pt x="13" y="117"/>
                    <a:pt x="14" y="117"/>
                  </a:cubicBezTo>
                  <a:lnTo>
                    <a:pt x="9" y="114"/>
                  </a:lnTo>
                  <a:cubicBezTo>
                    <a:pt x="8" y="109"/>
                    <a:pt x="19" y="116"/>
                    <a:pt x="19" y="111"/>
                  </a:cubicBezTo>
                  <a:lnTo>
                    <a:pt x="22" y="115"/>
                  </a:lnTo>
                  <a:cubicBezTo>
                    <a:pt x="21" y="114"/>
                    <a:pt x="26" y="114"/>
                    <a:pt x="25" y="112"/>
                  </a:cubicBezTo>
                  <a:cubicBezTo>
                    <a:pt x="21" y="110"/>
                    <a:pt x="15" y="107"/>
                    <a:pt x="12" y="106"/>
                  </a:cubicBezTo>
                  <a:cubicBezTo>
                    <a:pt x="10" y="103"/>
                    <a:pt x="17" y="106"/>
                    <a:pt x="13" y="103"/>
                  </a:cubicBezTo>
                  <a:lnTo>
                    <a:pt x="18" y="107"/>
                  </a:lnTo>
                  <a:cubicBezTo>
                    <a:pt x="20" y="108"/>
                    <a:pt x="27" y="107"/>
                    <a:pt x="27" y="105"/>
                  </a:cubicBezTo>
                  <a:cubicBezTo>
                    <a:pt x="26" y="102"/>
                    <a:pt x="20" y="97"/>
                    <a:pt x="17" y="99"/>
                  </a:cubicBezTo>
                  <a:cubicBezTo>
                    <a:pt x="17" y="98"/>
                    <a:pt x="20" y="97"/>
                    <a:pt x="23" y="99"/>
                  </a:cubicBezTo>
                  <a:cubicBezTo>
                    <a:pt x="23" y="95"/>
                    <a:pt x="18" y="98"/>
                    <a:pt x="16" y="94"/>
                  </a:cubicBezTo>
                  <a:cubicBezTo>
                    <a:pt x="20" y="94"/>
                    <a:pt x="25" y="92"/>
                    <a:pt x="30" y="91"/>
                  </a:cubicBezTo>
                  <a:lnTo>
                    <a:pt x="37" y="97"/>
                  </a:lnTo>
                  <a:lnTo>
                    <a:pt x="38" y="95"/>
                  </a:lnTo>
                  <a:cubicBezTo>
                    <a:pt x="44" y="99"/>
                    <a:pt x="43" y="95"/>
                    <a:pt x="50" y="99"/>
                  </a:cubicBezTo>
                  <a:cubicBezTo>
                    <a:pt x="51" y="98"/>
                    <a:pt x="49" y="96"/>
                    <a:pt x="48" y="94"/>
                  </a:cubicBezTo>
                  <a:cubicBezTo>
                    <a:pt x="36" y="94"/>
                    <a:pt x="35" y="85"/>
                    <a:pt x="25" y="82"/>
                  </a:cubicBezTo>
                  <a:cubicBezTo>
                    <a:pt x="25" y="76"/>
                    <a:pt x="50" y="88"/>
                    <a:pt x="37" y="77"/>
                  </a:cubicBezTo>
                  <a:cubicBezTo>
                    <a:pt x="34" y="77"/>
                    <a:pt x="28" y="71"/>
                    <a:pt x="30" y="75"/>
                  </a:cubicBezTo>
                  <a:cubicBezTo>
                    <a:pt x="32" y="73"/>
                    <a:pt x="21" y="69"/>
                    <a:pt x="27" y="67"/>
                  </a:cubicBezTo>
                  <a:cubicBezTo>
                    <a:pt x="29" y="71"/>
                    <a:pt x="37" y="68"/>
                    <a:pt x="41" y="75"/>
                  </a:cubicBezTo>
                  <a:cubicBezTo>
                    <a:pt x="38" y="73"/>
                    <a:pt x="38" y="76"/>
                    <a:pt x="39" y="77"/>
                  </a:cubicBezTo>
                  <a:cubicBezTo>
                    <a:pt x="43" y="77"/>
                    <a:pt x="48" y="81"/>
                    <a:pt x="49" y="78"/>
                  </a:cubicBezTo>
                  <a:cubicBezTo>
                    <a:pt x="49" y="76"/>
                    <a:pt x="50" y="73"/>
                    <a:pt x="45" y="71"/>
                  </a:cubicBezTo>
                  <a:cubicBezTo>
                    <a:pt x="40" y="69"/>
                    <a:pt x="44" y="74"/>
                    <a:pt x="40" y="71"/>
                  </a:cubicBezTo>
                  <a:cubicBezTo>
                    <a:pt x="39" y="66"/>
                    <a:pt x="48" y="69"/>
                    <a:pt x="39" y="63"/>
                  </a:cubicBezTo>
                  <a:cubicBezTo>
                    <a:pt x="39" y="66"/>
                    <a:pt x="33" y="64"/>
                    <a:pt x="29" y="62"/>
                  </a:cubicBezTo>
                  <a:lnTo>
                    <a:pt x="28" y="58"/>
                  </a:lnTo>
                  <a:lnTo>
                    <a:pt x="32" y="60"/>
                  </a:lnTo>
                  <a:cubicBezTo>
                    <a:pt x="36" y="57"/>
                    <a:pt x="26" y="56"/>
                    <a:pt x="29" y="51"/>
                  </a:cubicBezTo>
                  <a:lnTo>
                    <a:pt x="37" y="53"/>
                  </a:lnTo>
                  <a:cubicBezTo>
                    <a:pt x="42" y="57"/>
                    <a:pt x="31" y="58"/>
                    <a:pt x="41" y="62"/>
                  </a:cubicBezTo>
                  <a:cubicBezTo>
                    <a:pt x="43" y="59"/>
                    <a:pt x="39" y="56"/>
                    <a:pt x="43" y="54"/>
                  </a:cubicBezTo>
                  <a:lnTo>
                    <a:pt x="43" y="57"/>
                  </a:lnTo>
                  <a:cubicBezTo>
                    <a:pt x="44" y="56"/>
                    <a:pt x="58" y="62"/>
                    <a:pt x="53" y="54"/>
                  </a:cubicBezTo>
                  <a:cubicBezTo>
                    <a:pt x="51" y="51"/>
                    <a:pt x="50" y="52"/>
                    <a:pt x="46" y="50"/>
                  </a:cubicBezTo>
                  <a:cubicBezTo>
                    <a:pt x="48" y="45"/>
                    <a:pt x="45" y="41"/>
                    <a:pt x="47" y="38"/>
                  </a:cubicBezTo>
                  <a:cubicBezTo>
                    <a:pt x="53" y="43"/>
                    <a:pt x="51" y="33"/>
                    <a:pt x="55" y="41"/>
                  </a:cubicBezTo>
                  <a:cubicBezTo>
                    <a:pt x="50" y="39"/>
                    <a:pt x="47" y="47"/>
                    <a:pt x="52" y="52"/>
                  </a:cubicBezTo>
                  <a:cubicBezTo>
                    <a:pt x="61" y="55"/>
                    <a:pt x="49" y="55"/>
                    <a:pt x="57" y="60"/>
                  </a:cubicBezTo>
                  <a:cubicBezTo>
                    <a:pt x="59" y="57"/>
                    <a:pt x="67" y="62"/>
                    <a:pt x="73" y="64"/>
                  </a:cubicBezTo>
                  <a:cubicBezTo>
                    <a:pt x="73" y="64"/>
                    <a:pt x="72" y="62"/>
                    <a:pt x="71" y="61"/>
                  </a:cubicBezTo>
                  <a:cubicBezTo>
                    <a:pt x="67" y="57"/>
                    <a:pt x="66" y="58"/>
                    <a:pt x="61" y="55"/>
                  </a:cubicBezTo>
                  <a:cubicBezTo>
                    <a:pt x="65" y="53"/>
                    <a:pt x="64" y="47"/>
                    <a:pt x="61" y="42"/>
                  </a:cubicBezTo>
                  <a:cubicBezTo>
                    <a:pt x="64" y="42"/>
                    <a:pt x="68" y="46"/>
                    <a:pt x="68" y="48"/>
                  </a:cubicBezTo>
                  <a:cubicBezTo>
                    <a:pt x="70" y="42"/>
                    <a:pt x="73" y="38"/>
                    <a:pt x="78" y="35"/>
                  </a:cubicBezTo>
                  <a:cubicBezTo>
                    <a:pt x="68" y="32"/>
                    <a:pt x="80" y="29"/>
                    <a:pt x="72" y="26"/>
                  </a:cubicBezTo>
                  <a:cubicBezTo>
                    <a:pt x="69" y="27"/>
                    <a:pt x="62" y="25"/>
                    <a:pt x="60" y="21"/>
                  </a:cubicBezTo>
                  <a:cubicBezTo>
                    <a:pt x="62" y="20"/>
                    <a:pt x="63" y="23"/>
                    <a:pt x="65" y="24"/>
                  </a:cubicBezTo>
                  <a:cubicBezTo>
                    <a:pt x="63" y="19"/>
                    <a:pt x="74" y="27"/>
                    <a:pt x="69" y="20"/>
                  </a:cubicBezTo>
                  <a:cubicBezTo>
                    <a:pt x="68" y="26"/>
                    <a:pt x="77" y="28"/>
                    <a:pt x="82" y="33"/>
                  </a:cubicBezTo>
                  <a:cubicBezTo>
                    <a:pt x="81" y="28"/>
                    <a:pt x="86" y="37"/>
                    <a:pt x="88" y="34"/>
                  </a:cubicBezTo>
                  <a:cubicBezTo>
                    <a:pt x="88" y="29"/>
                    <a:pt x="88" y="24"/>
                    <a:pt x="90" y="20"/>
                  </a:cubicBezTo>
                  <a:cubicBezTo>
                    <a:pt x="98" y="21"/>
                    <a:pt x="99" y="11"/>
                    <a:pt x="103" y="8"/>
                  </a:cubicBezTo>
                  <a:cubicBezTo>
                    <a:pt x="107" y="10"/>
                    <a:pt x="111" y="17"/>
                    <a:pt x="113" y="17"/>
                  </a:cubicBezTo>
                  <a:cubicBezTo>
                    <a:pt x="116" y="16"/>
                    <a:pt x="106" y="11"/>
                    <a:pt x="112" y="12"/>
                  </a:cubicBezTo>
                  <a:lnTo>
                    <a:pt x="113" y="14"/>
                  </a:lnTo>
                  <a:cubicBezTo>
                    <a:pt x="113" y="11"/>
                    <a:pt x="122" y="14"/>
                    <a:pt x="117" y="3"/>
                  </a:cubicBezTo>
                  <a:lnTo>
                    <a:pt x="120" y="12"/>
                  </a:lnTo>
                  <a:cubicBezTo>
                    <a:pt x="122" y="12"/>
                    <a:pt x="121" y="10"/>
                    <a:pt x="121" y="9"/>
                  </a:cubicBezTo>
                  <a:cubicBezTo>
                    <a:pt x="123" y="11"/>
                    <a:pt x="125" y="13"/>
                    <a:pt x="125" y="15"/>
                  </a:cubicBezTo>
                  <a:cubicBezTo>
                    <a:pt x="130" y="19"/>
                    <a:pt x="128" y="12"/>
                    <a:pt x="130" y="10"/>
                  </a:cubicBezTo>
                  <a:lnTo>
                    <a:pt x="127" y="6"/>
                  </a:lnTo>
                  <a:cubicBezTo>
                    <a:pt x="129" y="0"/>
                    <a:pt x="136" y="3"/>
                    <a:pt x="140" y="0"/>
                  </a:cubicBezTo>
                  <a:lnTo>
                    <a:pt x="141" y="6"/>
                  </a:lnTo>
                  <a:lnTo>
                    <a:pt x="143" y="2"/>
                  </a:lnTo>
                  <a:cubicBezTo>
                    <a:pt x="143" y="7"/>
                    <a:pt x="145" y="10"/>
                    <a:pt x="147" y="6"/>
                  </a:cubicBezTo>
                  <a:lnTo>
                    <a:pt x="142" y="19"/>
                  </a:lnTo>
                  <a:cubicBezTo>
                    <a:pt x="140" y="16"/>
                    <a:pt x="142" y="13"/>
                    <a:pt x="141" y="8"/>
                  </a:cubicBezTo>
                  <a:cubicBezTo>
                    <a:pt x="139" y="3"/>
                    <a:pt x="135" y="7"/>
                    <a:pt x="136" y="11"/>
                  </a:cubicBezTo>
                  <a:cubicBezTo>
                    <a:pt x="137" y="11"/>
                    <a:pt x="137" y="10"/>
                    <a:pt x="138" y="8"/>
                  </a:cubicBezTo>
                  <a:cubicBezTo>
                    <a:pt x="140" y="15"/>
                    <a:pt x="138" y="15"/>
                    <a:pt x="139" y="20"/>
                  </a:cubicBezTo>
                  <a:cubicBezTo>
                    <a:pt x="139" y="20"/>
                    <a:pt x="140" y="22"/>
                    <a:pt x="140" y="19"/>
                  </a:cubicBezTo>
                  <a:cubicBezTo>
                    <a:pt x="140" y="23"/>
                    <a:pt x="140" y="24"/>
                    <a:pt x="138" y="24"/>
                  </a:cubicBezTo>
                  <a:cubicBezTo>
                    <a:pt x="138" y="21"/>
                    <a:pt x="136" y="21"/>
                    <a:pt x="135" y="19"/>
                  </a:cubicBezTo>
                  <a:cubicBezTo>
                    <a:pt x="138" y="25"/>
                    <a:pt x="137" y="28"/>
                    <a:pt x="134" y="28"/>
                  </a:cubicBezTo>
                  <a:cubicBezTo>
                    <a:pt x="128" y="22"/>
                    <a:pt x="132" y="35"/>
                    <a:pt x="128" y="35"/>
                  </a:cubicBezTo>
                  <a:cubicBezTo>
                    <a:pt x="126" y="29"/>
                    <a:pt x="124" y="23"/>
                    <a:pt x="125" y="20"/>
                  </a:cubicBezTo>
                  <a:cubicBezTo>
                    <a:pt x="121" y="18"/>
                    <a:pt x="123" y="21"/>
                    <a:pt x="119" y="20"/>
                  </a:cubicBezTo>
                  <a:cubicBezTo>
                    <a:pt x="121" y="25"/>
                    <a:pt x="124" y="31"/>
                    <a:pt x="124" y="35"/>
                  </a:cubicBezTo>
                  <a:lnTo>
                    <a:pt x="121" y="31"/>
                  </a:lnTo>
                  <a:cubicBezTo>
                    <a:pt x="120" y="34"/>
                    <a:pt x="125" y="40"/>
                    <a:pt x="121" y="40"/>
                  </a:cubicBezTo>
                  <a:cubicBezTo>
                    <a:pt x="116" y="42"/>
                    <a:pt x="112" y="47"/>
                    <a:pt x="109" y="49"/>
                  </a:cubicBezTo>
                  <a:lnTo>
                    <a:pt x="105" y="46"/>
                  </a:lnTo>
                  <a:cubicBezTo>
                    <a:pt x="111" y="54"/>
                    <a:pt x="103" y="54"/>
                    <a:pt x="104" y="59"/>
                  </a:cubicBezTo>
                  <a:cubicBezTo>
                    <a:pt x="97" y="60"/>
                    <a:pt x="102" y="71"/>
                    <a:pt x="94" y="69"/>
                  </a:cubicBezTo>
                  <a:cubicBezTo>
                    <a:pt x="91" y="79"/>
                    <a:pt x="91" y="87"/>
                    <a:pt x="86" y="96"/>
                  </a:cubicBezTo>
                  <a:lnTo>
                    <a:pt x="80" y="91"/>
                  </a:lnTo>
                  <a:cubicBezTo>
                    <a:pt x="84" y="95"/>
                    <a:pt x="76" y="91"/>
                    <a:pt x="76" y="93"/>
                  </a:cubicBezTo>
                  <a:cubicBezTo>
                    <a:pt x="82" y="93"/>
                    <a:pt x="82" y="98"/>
                    <a:pt x="85" y="101"/>
                  </a:cubicBezTo>
                  <a:cubicBezTo>
                    <a:pt x="79" y="103"/>
                    <a:pt x="82" y="110"/>
                    <a:pt x="86" y="115"/>
                  </a:cubicBezTo>
                  <a:lnTo>
                    <a:pt x="81" y="114"/>
                  </a:lnTo>
                  <a:cubicBezTo>
                    <a:pt x="88" y="120"/>
                    <a:pt x="80" y="122"/>
                    <a:pt x="77" y="126"/>
                  </a:cubicBezTo>
                  <a:cubicBezTo>
                    <a:pt x="75" y="126"/>
                    <a:pt x="70" y="126"/>
                    <a:pt x="71" y="128"/>
                  </a:cubicBezTo>
                  <a:cubicBezTo>
                    <a:pt x="77" y="132"/>
                    <a:pt x="76" y="133"/>
                    <a:pt x="80" y="138"/>
                  </a:cubicBezTo>
                  <a:cubicBezTo>
                    <a:pt x="80" y="141"/>
                    <a:pt x="77" y="145"/>
                    <a:pt x="74" y="147"/>
                  </a:cubicBezTo>
                  <a:cubicBezTo>
                    <a:pt x="82" y="159"/>
                    <a:pt x="74" y="169"/>
                    <a:pt x="81" y="180"/>
                  </a:cubicBezTo>
                  <a:lnTo>
                    <a:pt x="75" y="180"/>
                  </a:lnTo>
                  <a:cubicBezTo>
                    <a:pt x="86" y="191"/>
                    <a:pt x="77" y="202"/>
                    <a:pt x="84" y="211"/>
                  </a:cubicBezTo>
                  <a:lnTo>
                    <a:pt x="74" y="211"/>
                  </a:lnTo>
                  <a:cubicBezTo>
                    <a:pt x="71" y="214"/>
                    <a:pt x="77" y="218"/>
                    <a:pt x="84" y="217"/>
                  </a:cubicBezTo>
                  <a:cubicBezTo>
                    <a:pt x="81" y="220"/>
                    <a:pt x="89" y="225"/>
                    <a:pt x="82" y="228"/>
                  </a:cubicBezTo>
                  <a:cubicBezTo>
                    <a:pt x="80" y="231"/>
                    <a:pt x="87" y="232"/>
                    <a:pt x="88" y="234"/>
                  </a:cubicBezTo>
                  <a:cubicBezTo>
                    <a:pt x="85" y="241"/>
                    <a:pt x="86" y="243"/>
                    <a:pt x="88" y="249"/>
                  </a:cubicBezTo>
                  <a:lnTo>
                    <a:pt x="89" y="248"/>
                  </a:lnTo>
                  <a:cubicBezTo>
                    <a:pt x="86" y="247"/>
                    <a:pt x="82" y="247"/>
                    <a:pt x="82" y="249"/>
                  </a:cubicBezTo>
                  <a:cubicBezTo>
                    <a:pt x="85" y="251"/>
                    <a:pt x="80" y="257"/>
                    <a:pt x="91" y="254"/>
                  </a:cubicBezTo>
                  <a:cubicBezTo>
                    <a:pt x="85" y="261"/>
                    <a:pt x="98" y="267"/>
                    <a:pt x="90" y="274"/>
                  </a:cubicBezTo>
                  <a:cubicBezTo>
                    <a:pt x="93" y="273"/>
                    <a:pt x="94" y="275"/>
                    <a:pt x="96" y="275"/>
                  </a:cubicBezTo>
                  <a:cubicBezTo>
                    <a:pt x="96" y="280"/>
                    <a:pt x="91" y="287"/>
                    <a:pt x="97" y="289"/>
                  </a:cubicBezTo>
                  <a:cubicBezTo>
                    <a:pt x="96" y="290"/>
                    <a:pt x="91" y="289"/>
                    <a:pt x="92" y="291"/>
                  </a:cubicBezTo>
                  <a:cubicBezTo>
                    <a:pt x="93" y="292"/>
                    <a:pt x="96" y="290"/>
                    <a:pt x="98" y="291"/>
                  </a:cubicBezTo>
                  <a:cubicBezTo>
                    <a:pt x="105" y="297"/>
                    <a:pt x="94" y="309"/>
                    <a:pt x="98" y="314"/>
                  </a:cubicBezTo>
                  <a:cubicBezTo>
                    <a:pt x="107" y="324"/>
                    <a:pt x="110" y="332"/>
                    <a:pt x="115" y="338"/>
                  </a:cubicBezTo>
                  <a:lnTo>
                    <a:pt x="113" y="339"/>
                  </a:lnTo>
                  <a:cubicBezTo>
                    <a:pt x="120" y="336"/>
                    <a:pt x="111" y="349"/>
                    <a:pt x="121" y="340"/>
                  </a:cubicBezTo>
                  <a:cubicBezTo>
                    <a:pt x="120" y="342"/>
                    <a:pt x="121" y="342"/>
                    <a:pt x="119" y="345"/>
                  </a:cubicBezTo>
                  <a:cubicBezTo>
                    <a:pt x="123" y="340"/>
                    <a:pt x="119" y="355"/>
                    <a:pt x="126" y="347"/>
                  </a:cubicBezTo>
                  <a:lnTo>
                    <a:pt x="125" y="348"/>
                  </a:lnTo>
                  <a:cubicBezTo>
                    <a:pt x="126" y="353"/>
                    <a:pt x="130" y="346"/>
                    <a:pt x="132" y="352"/>
                  </a:cubicBezTo>
                  <a:cubicBezTo>
                    <a:pt x="132" y="353"/>
                    <a:pt x="131" y="353"/>
                    <a:pt x="131" y="355"/>
                  </a:cubicBezTo>
                  <a:cubicBezTo>
                    <a:pt x="132" y="360"/>
                    <a:pt x="135" y="346"/>
                    <a:pt x="134" y="358"/>
                  </a:cubicBezTo>
                  <a:cubicBezTo>
                    <a:pt x="135" y="358"/>
                    <a:pt x="135" y="352"/>
                    <a:pt x="135" y="352"/>
                  </a:cubicBezTo>
                  <a:cubicBezTo>
                    <a:pt x="142" y="358"/>
                    <a:pt x="141" y="350"/>
                    <a:pt x="143" y="345"/>
                  </a:cubicBezTo>
                  <a:cubicBezTo>
                    <a:pt x="150" y="347"/>
                    <a:pt x="156" y="358"/>
                    <a:pt x="153" y="350"/>
                  </a:cubicBezTo>
                  <a:cubicBezTo>
                    <a:pt x="155" y="351"/>
                    <a:pt x="150" y="347"/>
                    <a:pt x="152" y="348"/>
                  </a:cubicBezTo>
                  <a:cubicBezTo>
                    <a:pt x="150" y="345"/>
                    <a:pt x="163" y="353"/>
                    <a:pt x="159" y="349"/>
                  </a:cubicBezTo>
                  <a:cubicBezTo>
                    <a:pt x="154" y="345"/>
                    <a:pt x="157" y="345"/>
                    <a:pt x="154" y="343"/>
                  </a:cubicBezTo>
                  <a:cubicBezTo>
                    <a:pt x="159" y="342"/>
                    <a:pt x="165" y="345"/>
                    <a:pt x="163" y="339"/>
                  </a:cubicBezTo>
                  <a:lnTo>
                    <a:pt x="166" y="341"/>
                  </a:lnTo>
                  <a:cubicBezTo>
                    <a:pt x="159" y="332"/>
                    <a:pt x="166" y="330"/>
                    <a:pt x="157" y="322"/>
                  </a:cubicBezTo>
                  <a:cubicBezTo>
                    <a:pt x="164" y="300"/>
                    <a:pt x="163" y="273"/>
                    <a:pt x="165" y="247"/>
                  </a:cubicBezTo>
                  <a:cubicBezTo>
                    <a:pt x="171" y="221"/>
                    <a:pt x="167" y="195"/>
                    <a:pt x="172" y="169"/>
                  </a:cubicBezTo>
                  <a:cubicBezTo>
                    <a:pt x="181" y="163"/>
                    <a:pt x="181" y="162"/>
                    <a:pt x="177" y="156"/>
                  </a:cubicBezTo>
                  <a:lnTo>
                    <a:pt x="180" y="156"/>
                  </a:lnTo>
                  <a:cubicBezTo>
                    <a:pt x="173" y="156"/>
                    <a:pt x="179" y="152"/>
                    <a:pt x="172" y="152"/>
                  </a:cubicBezTo>
                  <a:cubicBezTo>
                    <a:pt x="173" y="142"/>
                    <a:pt x="170" y="140"/>
                    <a:pt x="166" y="128"/>
                  </a:cubicBezTo>
                  <a:cubicBezTo>
                    <a:pt x="168" y="129"/>
                    <a:pt x="174" y="128"/>
                    <a:pt x="173" y="127"/>
                  </a:cubicBezTo>
                  <a:lnTo>
                    <a:pt x="168" y="126"/>
                  </a:lnTo>
                  <a:lnTo>
                    <a:pt x="170" y="125"/>
                  </a:lnTo>
                  <a:cubicBezTo>
                    <a:pt x="168" y="124"/>
                    <a:pt x="164" y="124"/>
                    <a:pt x="162" y="126"/>
                  </a:cubicBezTo>
                  <a:cubicBezTo>
                    <a:pt x="150" y="103"/>
                    <a:pt x="155" y="74"/>
                    <a:pt x="145" y="62"/>
                  </a:cubicBezTo>
                  <a:cubicBezTo>
                    <a:pt x="145" y="58"/>
                    <a:pt x="143" y="57"/>
                    <a:pt x="138" y="55"/>
                  </a:cubicBezTo>
                  <a:cubicBezTo>
                    <a:pt x="143" y="48"/>
                    <a:pt x="139" y="52"/>
                    <a:pt x="139" y="36"/>
                  </a:cubicBezTo>
                  <a:lnTo>
                    <a:pt x="141" y="37"/>
                  </a:lnTo>
                  <a:cubicBezTo>
                    <a:pt x="117" y="36"/>
                    <a:pt x="137" y="48"/>
                    <a:pt x="132" y="42"/>
                  </a:cubicBezTo>
                  <a:cubicBezTo>
                    <a:pt x="142" y="39"/>
                    <a:pt x="93" y="55"/>
                    <a:pt x="137" y="39"/>
                  </a:cubicBezTo>
                  <a:lnTo>
                    <a:pt x="133" y="46"/>
                  </a:lnTo>
                  <a:cubicBezTo>
                    <a:pt x="131" y="47"/>
                    <a:pt x="125" y="26"/>
                    <a:pt x="120" y="23"/>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101">
              <a:extLst>
                <a:ext uri="{FF2B5EF4-FFF2-40B4-BE49-F238E27FC236}">
                  <a16:creationId xmlns:a16="http://schemas.microsoft.com/office/drawing/2014/main" id="{E6BFD078-54E3-676D-EFA2-38797F3FA317}"/>
                </a:ext>
              </a:extLst>
            </p:cNvPr>
            <p:cNvSpPr>
              <a:spLocks/>
            </p:cNvSpPr>
            <p:nvPr/>
          </p:nvSpPr>
          <p:spPr bwMode="auto">
            <a:xfrm>
              <a:off x="7015163" y="3500438"/>
              <a:ext cx="4763" cy="3175"/>
            </a:xfrm>
            <a:custGeom>
              <a:avLst/>
              <a:gdLst>
                <a:gd name="T0" fmla="*/ 0 w 12"/>
                <a:gd name="T1" fmla="*/ 9 h 9"/>
                <a:gd name="T2" fmla="*/ 7 w 12"/>
                <a:gd name="T3" fmla="*/ 0 h 9"/>
                <a:gd name="T4" fmla="*/ 0 w 12"/>
                <a:gd name="T5" fmla="*/ 9 h 9"/>
              </a:gdLst>
              <a:ahLst/>
              <a:cxnLst>
                <a:cxn ang="0">
                  <a:pos x="T0" y="T1"/>
                </a:cxn>
                <a:cxn ang="0">
                  <a:pos x="T2" y="T3"/>
                </a:cxn>
                <a:cxn ang="0">
                  <a:pos x="T4" y="T5"/>
                </a:cxn>
              </a:cxnLst>
              <a:rect l="0" t="0" r="r" b="b"/>
              <a:pathLst>
                <a:path w="12" h="9">
                  <a:moveTo>
                    <a:pt x="0" y="9"/>
                  </a:moveTo>
                  <a:cubicBezTo>
                    <a:pt x="0" y="4"/>
                    <a:pt x="12" y="8"/>
                    <a:pt x="7" y="0"/>
                  </a:cubicBezTo>
                  <a:cubicBezTo>
                    <a:pt x="2" y="2"/>
                    <a:pt x="3" y="7"/>
                    <a:pt x="0" y="9"/>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102">
              <a:extLst>
                <a:ext uri="{FF2B5EF4-FFF2-40B4-BE49-F238E27FC236}">
                  <a16:creationId xmlns:a16="http://schemas.microsoft.com/office/drawing/2014/main" id="{36475F17-907B-4ACB-21E7-AFFDC072F82A}"/>
                </a:ext>
              </a:extLst>
            </p:cNvPr>
            <p:cNvSpPr>
              <a:spLocks/>
            </p:cNvSpPr>
            <p:nvPr/>
          </p:nvSpPr>
          <p:spPr bwMode="auto">
            <a:xfrm>
              <a:off x="6991350" y="3503613"/>
              <a:ext cx="1588" cy="1588"/>
            </a:xfrm>
            <a:custGeom>
              <a:avLst/>
              <a:gdLst>
                <a:gd name="T0" fmla="*/ 3 w 4"/>
                <a:gd name="T1" fmla="*/ 4 h 5"/>
                <a:gd name="T2" fmla="*/ 1 w 4"/>
                <a:gd name="T3" fmla="*/ 4 h 5"/>
                <a:gd name="T4" fmla="*/ 2 w 4"/>
                <a:gd name="T5" fmla="*/ 1 h 5"/>
                <a:gd name="T6" fmla="*/ 3 w 4"/>
                <a:gd name="T7" fmla="*/ 4 h 5"/>
              </a:gdLst>
              <a:ahLst/>
              <a:cxnLst>
                <a:cxn ang="0">
                  <a:pos x="T0" y="T1"/>
                </a:cxn>
                <a:cxn ang="0">
                  <a:pos x="T2" y="T3"/>
                </a:cxn>
                <a:cxn ang="0">
                  <a:pos x="T4" y="T5"/>
                </a:cxn>
                <a:cxn ang="0">
                  <a:pos x="T6" y="T7"/>
                </a:cxn>
              </a:cxnLst>
              <a:rect l="0" t="0" r="r" b="b"/>
              <a:pathLst>
                <a:path w="4" h="5">
                  <a:moveTo>
                    <a:pt x="3" y="4"/>
                  </a:moveTo>
                  <a:cubicBezTo>
                    <a:pt x="4" y="5"/>
                    <a:pt x="2" y="4"/>
                    <a:pt x="1" y="4"/>
                  </a:cubicBezTo>
                  <a:cubicBezTo>
                    <a:pt x="1" y="3"/>
                    <a:pt x="0" y="0"/>
                    <a:pt x="2" y="1"/>
                  </a:cubicBezTo>
                  <a:cubicBezTo>
                    <a:pt x="1" y="2"/>
                    <a:pt x="3" y="3"/>
                    <a:pt x="3"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103">
              <a:extLst>
                <a:ext uri="{FF2B5EF4-FFF2-40B4-BE49-F238E27FC236}">
                  <a16:creationId xmlns:a16="http://schemas.microsoft.com/office/drawing/2014/main" id="{540E9EB7-97C0-1622-7738-EF11516B30F3}"/>
                </a:ext>
              </a:extLst>
            </p:cNvPr>
            <p:cNvSpPr>
              <a:spLocks/>
            </p:cNvSpPr>
            <p:nvPr/>
          </p:nvSpPr>
          <p:spPr bwMode="auto">
            <a:xfrm>
              <a:off x="6988175" y="3506788"/>
              <a:ext cx="0" cy="3175"/>
            </a:xfrm>
            <a:custGeom>
              <a:avLst/>
              <a:gdLst>
                <a:gd name="T0" fmla="*/ 2 w 2"/>
                <a:gd name="T1" fmla="*/ 9 h 9"/>
                <a:gd name="T2" fmla="*/ 1 w 2"/>
                <a:gd name="T3" fmla="*/ 0 h 9"/>
                <a:gd name="T4" fmla="*/ 2 w 2"/>
                <a:gd name="T5" fmla="*/ 9 h 9"/>
              </a:gdLst>
              <a:ahLst/>
              <a:cxnLst>
                <a:cxn ang="0">
                  <a:pos x="T0" y="T1"/>
                </a:cxn>
                <a:cxn ang="0">
                  <a:pos x="T2" y="T3"/>
                </a:cxn>
                <a:cxn ang="0">
                  <a:pos x="T4" y="T5"/>
                </a:cxn>
              </a:cxnLst>
              <a:rect l="0" t="0" r="r" b="b"/>
              <a:pathLst>
                <a:path w="2" h="9">
                  <a:moveTo>
                    <a:pt x="2" y="9"/>
                  </a:moveTo>
                  <a:cubicBezTo>
                    <a:pt x="0" y="7"/>
                    <a:pt x="0" y="2"/>
                    <a:pt x="1" y="0"/>
                  </a:cubicBezTo>
                  <a:lnTo>
                    <a:pt x="2" y="9"/>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104">
              <a:extLst>
                <a:ext uri="{FF2B5EF4-FFF2-40B4-BE49-F238E27FC236}">
                  <a16:creationId xmlns:a16="http://schemas.microsoft.com/office/drawing/2014/main" id="{B9368317-2203-5999-B4EE-9EFB4A7BD6E0}"/>
                </a:ext>
              </a:extLst>
            </p:cNvPr>
            <p:cNvSpPr>
              <a:spLocks/>
            </p:cNvSpPr>
            <p:nvPr/>
          </p:nvSpPr>
          <p:spPr bwMode="auto">
            <a:xfrm>
              <a:off x="6978650" y="3511550"/>
              <a:ext cx="1588" cy="1588"/>
            </a:xfrm>
            <a:custGeom>
              <a:avLst/>
              <a:gdLst>
                <a:gd name="T0" fmla="*/ 5 w 5"/>
                <a:gd name="T1" fmla="*/ 4 h 4"/>
                <a:gd name="T2" fmla="*/ 2 w 5"/>
                <a:gd name="T3" fmla="*/ 0 h 4"/>
                <a:gd name="T4" fmla="*/ 5 w 5"/>
                <a:gd name="T5" fmla="*/ 4 h 4"/>
              </a:gdLst>
              <a:ahLst/>
              <a:cxnLst>
                <a:cxn ang="0">
                  <a:pos x="T0" y="T1"/>
                </a:cxn>
                <a:cxn ang="0">
                  <a:pos x="T2" y="T3"/>
                </a:cxn>
                <a:cxn ang="0">
                  <a:pos x="T4" y="T5"/>
                </a:cxn>
              </a:cxnLst>
              <a:rect l="0" t="0" r="r" b="b"/>
              <a:pathLst>
                <a:path w="5" h="4">
                  <a:moveTo>
                    <a:pt x="5" y="4"/>
                  </a:moveTo>
                  <a:cubicBezTo>
                    <a:pt x="1" y="4"/>
                    <a:pt x="0" y="2"/>
                    <a:pt x="2" y="0"/>
                  </a:cubicBezTo>
                  <a:lnTo>
                    <a:pt x="5" y="4"/>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105">
              <a:extLst>
                <a:ext uri="{FF2B5EF4-FFF2-40B4-BE49-F238E27FC236}">
                  <a16:creationId xmlns:a16="http://schemas.microsoft.com/office/drawing/2014/main" id="{2362CA22-11A2-AF1C-82C5-F8A461652184}"/>
                </a:ext>
              </a:extLst>
            </p:cNvPr>
            <p:cNvSpPr>
              <a:spLocks/>
            </p:cNvSpPr>
            <p:nvPr/>
          </p:nvSpPr>
          <p:spPr bwMode="auto">
            <a:xfrm>
              <a:off x="6981825" y="3513138"/>
              <a:ext cx="1588" cy="1588"/>
            </a:xfrm>
            <a:custGeom>
              <a:avLst/>
              <a:gdLst>
                <a:gd name="T0" fmla="*/ 5 w 5"/>
                <a:gd name="T1" fmla="*/ 4 h 6"/>
                <a:gd name="T2" fmla="*/ 0 w 5"/>
                <a:gd name="T3" fmla="*/ 4 h 6"/>
                <a:gd name="T4" fmla="*/ 5 w 5"/>
                <a:gd name="T5" fmla="*/ 4 h 6"/>
              </a:gdLst>
              <a:ahLst/>
              <a:cxnLst>
                <a:cxn ang="0">
                  <a:pos x="T0" y="T1"/>
                </a:cxn>
                <a:cxn ang="0">
                  <a:pos x="T2" y="T3"/>
                </a:cxn>
                <a:cxn ang="0">
                  <a:pos x="T4" y="T5"/>
                </a:cxn>
              </a:cxnLst>
              <a:rect l="0" t="0" r="r" b="b"/>
              <a:pathLst>
                <a:path w="5" h="6">
                  <a:moveTo>
                    <a:pt x="5" y="4"/>
                  </a:moveTo>
                  <a:cubicBezTo>
                    <a:pt x="4" y="5"/>
                    <a:pt x="2" y="5"/>
                    <a:pt x="0" y="4"/>
                  </a:cubicBezTo>
                  <a:cubicBezTo>
                    <a:pt x="2" y="6"/>
                    <a:pt x="0" y="0"/>
                    <a:pt x="5"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106">
              <a:extLst>
                <a:ext uri="{FF2B5EF4-FFF2-40B4-BE49-F238E27FC236}">
                  <a16:creationId xmlns:a16="http://schemas.microsoft.com/office/drawing/2014/main" id="{4F5DCB30-1DDB-F327-43B1-2A33F877C024}"/>
                </a:ext>
              </a:extLst>
            </p:cNvPr>
            <p:cNvSpPr>
              <a:spLocks/>
            </p:cNvSpPr>
            <p:nvPr/>
          </p:nvSpPr>
          <p:spPr bwMode="auto">
            <a:xfrm>
              <a:off x="6972300" y="3524250"/>
              <a:ext cx="3175" cy="1588"/>
            </a:xfrm>
            <a:custGeom>
              <a:avLst/>
              <a:gdLst>
                <a:gd name="T0" fmla="*/ 4 w 6"/>
                <a:gd name="T1" fmla="*/ 3 h 6"/>
                <a:gd name="T2" fmla="*/ 2 w 6"/>
                <a:gd name="T3" fmla="*/ 6 h 6"/>
                <a:gd name="T4" fmla="*/ 4 w 6"/>
                <a:gd name="T5" fmla="*/ 3 h 6"/>
              </a:gdLst>
              <a:ahLst/>
              <a:cxnLst>
                <a:cxn ang="0">
                  <a:pos x="T0" y="T1"/>
                </a:cxn>
                <a:cxn ang="0">
                  <a:pos x="T2" y="T3"/>
                </a:cxn>
                <a:cxn ang="0">
                  <a:pos x="T4" y="T5"/>
                </a:cxn>
              </a:cxnLst>
              <a:rect l="0" t="0" r="r" b="b"/>
              <a:pathLst>
                <a:path w="6" h="6">
                  <a:moveTo>
                    <a:pt x="4" y="3"/>
                  </a:moveTo>
                  <a:cubicBezTo>
                    <a:pt x="4" y="4"/>
                    <a:pt x="6" y="6"/>
                    <a:pt x="2" y="6"/>
                  </a:cubicBezTo>
                  <a:cubicBezTo>
                    <a:pt x="5" y="6"/>
                    <a:pt x="0" y="0"/>
                    <a:pt x="4" y="3"/>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107">
              <a:extLst>
                <a:ext uri="{FF2B5EF4-FFF2-40B4-BE49-F238E27FC236}">
                  <a16:creationId xmlns:a16="http://schemas.microsoft.com/office/drawing/2014/main" id="{947F6DB6-27DA-0AE0-613C-AFAC51128BFE}"/>
                </a:ext>
              </a:extLst>
            </p:cNvPr>
            <p:cNvSpPr>
              <a:spLocks/>
            </p:cNvSpPr>
            <p:nvPr/>
          </p:nvSpPr>
          <p:spPr bwMode="auto">
            <a:xfrm>
              <a:off x="6972300" y="3530600"/>
              <a:ext cx="1588" cy="1588"/>
            </a:xfrm>
            <a:custGeom>
              <a:avLst/>
              <a:gdLst>
                <a:gd name="T0" fmla="*/ 4 w 4"/>
                <a:gd name="T1" fmla="*/ 1 h 3"/>
                <a:gd name="T2" fmla="*/ 4 w 4"/>
                <a:gd name="T3" fmla="*/ 2 h 3"/>
                <a:gd name="T4" fmla="*/ 0 w 4"/>
                <a:gd name="T5" fmla="*/ 0 h 3"/>
                <a:gd name="T6" fmla="*/ 4 w 4"/>
                <a:gd name="T7" fmla="*/ 1 h 3"/>
              </a:gdLst>
              <a:ahLst/>
              <a:cxnLst>
                <a:cxn ang="0">
                  <a:pos x="T0" y="T1"/>
                </a:cxn>
                <a:cxn ang="0">
                  <a:pos x="T2" y="T3"/>
                </a:cxn>
                <a:cxn ang="0">
                  <a:pos x="T4" y="T5"/>
                </a:cxn>
                <a:cxn ang="0">
                  <a:pos x="T6" y="T7"/>
                </a:cxn>
              </a:cxnLst>
              <a:rect l="0" t="0" r="r" b="b"/>
              <a:pathLst>
                <a:path w="4" h="3">
                  <a:moveTo>
                    <a:pt x="4" y="1"/>
                  </a:moveTo>
                  <a:cubicBezTo>
                    <a:pt x="4" y="1"/>
                    <a:pt x="3" y="1"/>
                    <a:pt x="4" y="2"/>
                  </a:cubicBezTo>
                  <a:cubicBezTo>
                    <a:pt x="2" y="3"/>
                    <a:pt x="0" y="1"/>
                    <a:pt x="0" y="0"/>
                  </a:cubicBezTo>
                  <a:lnTo>
                    <a:pt x="4"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108">
              <a:extLst>
                <a:ext uri="{FF2B5EF4-FFF2-40B4-BE49-F238E27FC236}">
                  <a16:creationId xmlns:a16="http://schemas.microsoft.com/office/drawing/2014/main" id="{EDC8D5EF-155F-EA9E-BE14-B91AB6A9E7A9}"/>
                </a:ext>
              </a:extLst>
            </p:cNvPr>
            <p:cNvSpPr>
              <a:spLocks/>
            </p:cNvSpPr>
            <p:nvPr/>
          </p:nvSpPr>
          <p:spPr bwMode="auto">
            <a:xfrm>
              <a:off x="6997700" y="3633788"/>
              <a:ext cx="1588" cy="0"/>
            </a:xfrm>
            <a:custGeom>
              <a:avLst/>
              <a:gdLst>
                <a:gd name="T0" fmla="*/ 2 w 2"/>
                <a:gd name="T1" fmla="*/ 2 h 3"/>
                <a:gd name="T2" fmla="*/ 0 w 2"/>
                <a:gd name="T3" fmla="*/ 3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lnTo>
                    <a:pt x="0" y="3"/>
                  </a:lnTo>
                  <a:lnTo>
                    <a:pt x="1" y="0"/>
                  </a:lnTo>
                  <a:lnTo>
                    <a:pt x="2"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109">
              <a:extLst>
                <a:ext uri="{FF2B5EF4-FFF2-40B4-BE49-F238E27FC236}">
                  <a16:creationId xmlns:a16="http://schemas.microsoft.com/office/drawing/2014/main" id="{75623198-026B-A63C-5B52-687945062B62}"/>
                </a:ext>
              </a:extLst>
            </p:cNvPr>
            <p:cNvSpPr>
              <a:spLocks/>
            </p:cNvSpPr>
            <p:nvPr/>
          </p:nvSpPr>
          <p:spPr bwMode="auto">
            <a:xfrm>
              <a:off x="7042150" y="3609975"/>
              <a:ext cx="1588" cy="1588"/>
            </a:xfrm>
            <a:custGeom>
              <a:avLst/>
              <a:gdLst>
                <a:gd name="T0" fmla="*/ 1 w 5"/>
                <a:gd name="T1" fmla="*/ 2 h 4"/>
                <a:gd name="T2" fmla="*/ 5 w 5"/>
                <a:gd name="T3" fmla="*/ 2 h 4"/>
                <a:gd name="T4" fmla="*/ 1 w 5"/>
                <a:gd name="T5" fmla="*/ 2 h 4"/>
              </a:gdLst>
              <a:ahLst/>
              <a:cxnLst>
                <a:cxn ang="0">
                  <a:pos x="T0" y="T1"/>
                </a:cxn>
                <a:cxn ang="0">
                  <a:pos x="T2" y="T3"/>
                </a:cxn>
                <a:cxn ang="0">
                  <a:pos x="T4" y="T5"/>
                </a:cxn>
              </a:cxnLst>
              <a:rect l="0" t="0" r="r" b="b"/>
              <a:pathLst>
                <a:path w="5" h="4">
                  <a:moveTo>
                    <a:pt x="1" y="2"/>
                  </a:moveTo>
                  <a:cubicBezTo>
                    <a:pt x="0" y="0"/>
                    <a:pt x="5" y="2"/>
                    <a:pt x="5" y="2"/>
                  </a:cubicBezTo>
                  <a:cubicBezTo>
                    <a:pt x="5" y="4"/>
                    <a:pt x="1" y="0"/>
                    <a:pt x="1" y="2"/>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110">
              <a:extLst>
                <a:ext uri="{FF2B5EF4-FFF2-40B4-BE49-F238E27FC236}">
                  <a16:creationId xmlns:a16="http://schemas.microsoft.com/office/drawing/2014/main" id="{7D5ABE6B-0634-3749-165F-6EF39B45A9B9}"/>
                </a:ext>
              </a:extLst>
            </p:cNvPr>
            <p:cNvSpPr>
              <a:spLocks/>
            </p:cNvSpPr>
            <p:nvPr/>
          </p:nvSpPr>
          <p:spPr bwMode="auto">
            <a:xfrm>
              <a:off x="7040563" y="3586163"/>
              <a:ext cx="1588" cy="0"/>
            </a:xfrm>
            <a:custGeom>
              <a:avLst/>
              <a:gdLst>
                <a:gd name="T0" fmla="*/ 7 w 7"/>
                <a:gd name="T1" fmla="*/ 1 h 1"/>
                <a:gd name="T2" fmla="*/ 7 w 7"/>
                <a:gd name="T3" fmla="*/ 1 h 1"/>
                <a:gd name="T4" fmla="*/ 0 w 7"/>
                <a:gd name="T5" fmla="*/ 0 h 1"/>
                <a:gd name="T6" fmla="*/ 7 w 7"/>
                <a:gd name="T7" fmla="*/ 1 h 1"/>
              </a:gdLst>
              <a:ahLst/>
              <a:cxnLst>
                <a:cxn ang="0">
                  <a:pos x="T0" y="T1"/>
                </a:cxn>
                <a:cxn ang="0">
                  <a:pos x="T2" y="T3"/>
                </a:cxn>
                <a:cxn ang="0">
                  <a:pos x="T4" y="T5"/>
                </a:cxn>
                <a:cxn ang="0">
                  <a:pos x="T6" y="T7"/>
                </a:cxn>
              </a:cxnLst>
              <a:rect l="0" t="0" r="r" b="b"/>
              <a:pathLst>
                <a:path w="7" h="1">
                  <a:moveTo>
                    <a:pt x="7" y="1"/>
                  </a:moveTo>
                  <a:lnTo>
                    <a:pt x="7" y="1"/>
                  </a:lnTo>
                  <a:lnTo>
                    <a:pt x="0" y="0"/>
                  </a:lnTo>
                  <a:lnTo>
                    <a:pt x="7"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65AAA0FE-77C1-2A07-BA49-57BDE0CE3CA8}"/>
              </a:ext>
            </a:extLst>
          </p:cNvPr>
          <p:cNvGrpSpPr/>
          <p:nvPr/>
        </p:nvGrpSpPr>
        <p:grpSpPr>
          <a:xfrm>
            <a:off x="1742411" y="2491512"/>
            <a:ext cx="1668745" cy="2158108"/>
            <a:chOff x="1681163" y="2635250"/>
            <a:chExt cx="1039813" cy="1774826"/>
          </a:xfrm>
        </p:grpSpPr>
        <p:sp>
          <p:nvSpPr>
            <p:cNvPr id="131" name="Freeform 3252">
              <a:extLst>
                <a:ext uri="{FF2B5EF4-FFF2-40B4-BE49-F238E27FC236}">
                  <a16:creationId xmlns:a16="http://schemas.microsoft.com/office/drawing/2014/main" id="{89AC52C3-D85A-61CD-6A4C-9062D5012B07}"/>
                </a:ext>
              </a:extLst>
            </p:cNvPr>
            <p:cNvSpPr>
              <a:spLocks/>
            </p:cNvSpPr>
            <p:nvPr/>
          </p:nvSpPr>
          <p:spPr bwMode="auto">
            <a:xfrm>
              <a:off x="1681163" y="2635250"/>
              <a:ext cx="1039813" cy="1446213"/>
            </a:xfrm>
            <a:custGeom>
              <a:avLst/>
              <a:gdLst>
                <a:gd name="T0" fmla="*/ 1080 w 3036"/>
                <a:gd name="T1" fmla="*/ 4224 h 4225"/>
                <a:gd name="T2" fmla="*/ 280 w 3036"/>
                <a:gd name="T3" fmla="*/ 1664 h 4225"/>
                <a:gd name="T4" fmla="*/ 2932 w 3036"/>
                <a:gd name="T5" fmla="*/ 1862 h 4225"/>
                <a:gd name="T6" fmla="*/ 2185 w 3036"/>
                <a:gd name="T7" fmla="*/ 4225 h 4225"/>
                <a:gd name="T8" fmla="*/ 1080 w 3036"/>
                <a:gd name="T9" fmla="*/ 4224 h 4225"/>
              </a:gdLst>
              <a:ahLst/>
              <a:cxnLst>
                <a:cxn ang="0">
                  <a:pos x="T0" y="T1"/>
                </a:cxn>
                <a:cxn ang="0">
                  <a:pos x="T2" y="T3"/>
                </a:cxn>
                <a:cxn ang="0">
                  <a:pos x="T4" y="T5"/>
                </a:cxn>
                <a:cxn ang="0">
                  <a:pos x="T6" y="T7"/>
                </a:cxn>
                <a:cxn ang="0">
                  <a:pos x="T8" y="T9"/>
                </a:cxn>
              </a:cxnLst>
              <a:rect l="0" t="0" r="r" b="b"/>
              <a:pathLst>
                <a:path w="3036" h="4225">
                  <a:moveTo>
                    <a:pt x="1080" y="4224"/>
                  </a:moveTo>
                  <a:cubicBezTo>
                    <a:pt x="1106" y="3220"/>
                    <a:pt x="0" y="2828"/>
                    <a:pt x="280" y="1664"/>
                  </a:cubicBezTo>
                  <a:cubicBezTo>
                    <a:pt x="611" y="284"/>
                    <a:pt x="2726" y="0"/>
                    <a:pt x="2932" y="1862"/>
                  </a:cubicBezTo>
                  <a:cubicBezTo>
                    <a:pt x="3036" y="2802"/>
                    <a:pt x="2195" y="3263"/>
                    <a:pt x="2185" y="4225"/>
                  </a:cubicBezTo>
                  <a:lnTo>
                    <a:pt x="1080" y="4224"/>
                  </a:lnTo>
                </a:path>
              </a:pathLst>
            </a:custGeom>
            <a:solidFill>
              <a:srgbClr val="BE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53">
              <a:extLst>
                <a:ext uri="{FF2B5EF4-FFF2-40B4-BE49-F238E27FC236}">
                  <a16:creationId xmlns:a16="http://schemas.microsoft.com/office/drawing/2014/main" id="{CC9C5A60-7D0B-9F85-BA99-0C0E09945D2E}"/>
                </a:ext>
              </a:extLst>
            </p:cNvPr>
            <p:cNvSpPr>
              <a:spLocks/>
            </p:cNvSpPr>
            <p:nvPr/>
          </p:nvSpPr>
          <p:spPr bwMode="auto">
            <a:xfrm>
              <a:off x="1981200" y="4081463"/>
              <a:ext cx="520700" cy="328613"/>
            </a:xfrm>
            <a:custGeom>
              <a:avLst/>
              <a:gdLst>
                <a:gd name="T0" fmla="*/ 1313 w 1523"/>
                <a:gd name="T1" fmla="*/ 508 h 960"/>
                <a:gd name="T2" fmla="*/ 1314 w 1523"/>
                <a:gd name="T3" fmla="*/ 298 h 960"/>
                <a:gd name="T4" fmla="*/ 1311 w 1523"/>
                <a:gd name="T5" fmla="*/ 1 h 960"/>
                <a:gd name="T6" fmla="*/ 206 w 1523"/>
                <a:gd name="T7" fmla="*/ 0 h 960"/>
                <a:gd name="T8" fmla="*/ 194 w 1523"/>
                <a:gd name="T9" fmla="*/ 300 h 960"/>
                <a:gd name="T10" fmla="*/ 185 w 1523"/>
                <a:gd name="T11" fmla="*/ 521 h 960"/>
                <a:gd name="T12" fmla="*/ 197 w 1523"/>
                <a:gd name="T13" fmla="*/ 741 h 960"/>
                <a:gd name="T14" fmla="*/ 426 w 1523"/>
                <a:gd name="T15" fmla="*/ 750 h 960"/>
                <a:gd name="T16" fmla="*/ 599 w 1523"/>
                <a:gd name="T17" fmla="*/ 949 h 960"/>
                <a:gd name="T18" fmla="*/ 885 w 1523"/>
                <a:gd name="T19" fmla="*/ 960 h 960"/>
                <a:gd name="T20" fmla="*/ 1065 w 1523"/>
                <a:gd name="T21" fmla="*/ 766 h 960"/>
                <a:gd name="T22" fmla="*/ 1257 w 1523"/>
                <a:gd name="T23" fmla="*/ 755 h 960"/>
                <a:gd name="T24" fmla="*/ 1313 w 1523"/>
                <a:gd name="T25" fmla="*/ 508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3" h="960">
                  <a:moveTo>
                    <a:pt x="1313" y="508"/>
                  </a:moveTo>
                  <a:cubicBezTo>
                    <a:pt x="1313" y="508"/>
                    <a:pt x="1484" y="352"/>
                    <a:pt x="1314" y="298"/>
                  </a:cubicBezTo>
                  <a:cubicBezTo>
                    <a:pt x="1314" y="298"/>
                    <a:pt x="1504" y="110"/>
                    <a:pt x="1311" y="1"/>
                  </a:cubicBezTo>
                  <a:lnTo>
                    <a:pt x="206" y="0"/>
                  </a:lnTo>
                  <a:cubicBezTo>
                    <a:pt x="206" y="0"/>
                    <a:pt x="1" y="110"/>
                    <a:pt x="194" y="300"/>
                  </a:cubicBezTo>
                  <a:cubicBezTo>
                    <a:pt x="194" y="300"/>
                    <a:pt x="8" y="408"/>
                    <a:pt x="185" y="521"/>
                  </a:cubicBezTo>
                  <a:cubicBezTo>
                    <a:pt x="185" y="521"/>
                    <a:pt x="0" y="638"/>
                    <a:pt x="197" y="741"/>
                  </a:cubicBezTo>
                  <a:lnTo>
                    <a:pt x="426" y="750"/>
                  </a:lnTo>
                  <a:lnTo>
                    <a:pt x="599" y="949"/>
                  </a:lnTo>
                  <a:lnTo>
                    <a:pt x="885" y="960"/>
                  </a:lnTo>
                  <a:lnTo>
                    <a:pt x="1065" y="766"/>
                  </a:lnTo>
                  <a:lnTo>
                    <a:pt x="1257" y="755"/>
                  </a:lnTo>
                  <a:cubicBezTo>
                    <a:pt x="1257" y="755"/>
                    <a:pt x="1523" y="658"/>
                    <a:pt x="1313" y="508"/>
                  </a:cubicBezTo>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54">
              <a:extLst>
                <a:ext uri="{FF2B5EF4-FFF2-40B4-BE49-F238E27FC236}">
                  <a16:creationId xmlns:a16="http://schemas.microsoft.com/office/drawing/2014/main" id="{BBF28A80-0AEB-6092-FBA6-16100FADF5D8}"/>
                </a:ext>
              </a:extLst>
            </p:cNvPr>
            <p:cNvSpPr>
              <a:spLocks/>
            </p:cNvSpPr>
            <p:nvPr/>
          </p:nvSpPr>
          <p:spPr bwMode="auto">
            <a:xfrm>
              <a:off x="1895475" y="3298825"/>
              <a:ext cx="3175" cy="3175"/>
            </a:xfrm>
            <a:custGeom>
              <a:avLst/>
              <a:gdLst>
                <a:gd name="T0" fmla="*/ 6 w 9"/>
                <a:gd name="T1" fmla="*/ 6 h 9"/>
                <a:gd name="T2" fmla="*/ 4 w 9"/>
                <a:gd name="T3" fmla="*/ 2 h 9"/>
                <a:gd name="T4" fmla="*/ 6 w 9"/>
                <a:gd name="T5" fmla="*/ 6 h 9"/>
              </a:gdLst>
              <a:ahLst/>
              <a:cxnLst>
                <a:cxn ang="0">
                  <a:pos x="T0" y="T1"/>
                </a:cxn>
                <a:cxn ang="0">
                  <a:pos x="T2" y="T3"/>
                </a:cxn>
                <a:cxn ang="0">
                  <a:pos x="T4" y="T5"/>
                </a:cxn>
              </a:cxnLst>
              <a:rect l="0" t="0" r="r" b="b"/>
              <a:pathLst>
                <a:path w="9" h="9">
                  <a:moveTo>
                    <a:pt x="6" y="6"/>
                  </a:moveTo>
                  <a:cubicBezTo>
                    <a:pt x="5" y="0"/>
                    <a:pt x="0" y="9"/>
                    <a:pt x="4" y="2"/>
                  </a:cubicBezTo>
                  <a:cubicBezTo>
                    <a:pt x="6" y="3"/>
                    <a:pt x="9" y="4"/>
                    <a:pt x="6" y="6"/>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255">
              <a:extLst>
                <a:ext uri="{FF2B5EF4-FFF2-40B4-BE49-F238E27FC236}">
                  <a16:creationId xmlns:a16="http://schemas.microsoft.com/office/drawing/2014/main" id="{95F768D5-672C-7AFB-A15F-89E991D08B6B}"/>
                </a:ext>
              </a:extLst>
            </p:cNvPr>
            <p:cNvSpPr>
              <a:spLocks/>
            </p:cNvSpPr>
            <p:nvPr/>
          </p:nvSpPr>
          <p:spPr bwMode="auto">
            <a:xfrm>
              <a:off x="1876425" y="3300413"/>
              <a:ext cx="196850" cy="239713"/>
            </a:xfrm>
            <a:custGeom>
              <a:avLst/>
              <a:gdLst>
                <a:gd name="T0" fmla="*/ 550 w 576"/>
                <a:gd name="T1" fmla="*/ 177 h 701"/>
                <a:gd name="T2" fmla="*/ 553 w 576"/>
                <a:gd name="T3" fmla="*/ 224 h 701"/>
                <a:gd name="T4" fmla="*/ 572 w 576"/>
                <a:gd name="T5" fmla="*/ 319 h 701"/>
                <a:gd name="T6" fmla="*/ 570 w 576"/>
                <a:gd name="T7" fmla="*/ 353 h 701"/>
                <a:gd name="T8" fmla="*/ 552 w 576"/>
                <a:gd name="T9" fmla="*/ 456 h 701"/>
                <a:gd name="T10" fmla="*/ 542 w 576"/>
                <a:gd name="T11" fmla="*/ 488 h 701"/>
                <a:gd name="T12" fmla="*/ 523 w 576"/>
                <a:gd name="T13" fmla="*/ 544 h 701"/>
                <a:gd name="T14" fmla="*/ 491 w 576"/>
                <a:gd name="T15" fmla="*/ 583 h 701"/>
                <a:gd name="T16" fmla="*/ 468 w 576"/>
                <a:gd name="T17" fmla="*/ 600 h 701"/>
                <a:gd name="T18" fmla="*/ 454 w 576"/>
                <a:gd name="T19" fmla="*/ 622 h 701"/>
                <a:gd name="T20" fmla="*/ 409 w 576"/>
                <a:gd name="T21" fmla="*/ 661 h 701"/>
                <a:gd name="T22" fmla="*/ 380 w 576"/>
                <a:gd name="T23" fmla="*/ 675 h 701"/>
                <a:gd name="T24" fmla="*/ 345 w 576"/>
                <a:gd name="T25" fmla="*/ 695 h 701"/>
                <a:gd name="T26" fmla="*/ 296 w 576"/>
                <a:gd name="T27" fmla="*/ 692 h 701"/>
                <a:gd name="T28" fmla="*/ 244 w 576"/>
                <a:gd name="T29" fmla="*/ 684 h 701"/>
                <a:gd name="T30" fmla="*/ 189 w 576"/>
                <a:gd name="T31" fmla="*/ 655 h 701"/>
                <a:gd name="T32" fmla="*/ 164 w 576"/>
                <a:gd name="T33" fmla="*/ 645 h 701"/>
                <a:gd name="T34" fmla="*/ 147 w 576"/>
                <a:gd name="T35" fmla="*/ 625 h 701"/>
                <a:gd name="T36" fmla="*/ 126 w 576"/>
                <a:gd name="T37" fmla="*/ 614 h 701"/>
                <a:gd name="T38" fmla="*/ 118 w 576"/>
                <a:gd name="T39" fmla="*/ 608 h 701"/>
                <a:gd name="T40" fmla="*/ 98 w 576"/>
                <a:gd name="T41" fmla="*/ 588 h 701"/>
                <a:gd name="T42" fmla="*/ 53 w 576"/>
                <a:gd name="T43" fmla="*/ 511 h 701"/>
                <a:gd name="T44" fmla="*/ 41 w 576"/>
                <a:gd name="T45" fmla="*/ 479 h 701"/>
                <a:gd name="T46" fmla="*/ 35 w 576"/>
                <a:gd name="T47" fmla="*/ 450 h 701"/>
                <a:gd name="T48" fmla="*/ 26 w 576"/>
                <a:gd name="T49" fmla="*/ 381 h 701"/>
                <a:gd name="T50" fmla="*/ 42 w 576"/>
                <a:gd name="T51" fmla="*/ 364 h 701"/>
                <a:gd name="T52" fmla="*/ 24 w 576"/>
                <a:gd name="T53" fmla="*/ 341 h 701"/>
                <a:gd name="T54" fmla="*/ 6 w 576"/>
                <a:gd name="T55" fmla="*/ 321 h 701"/>
                <a:gd name="T56" fmla="*/ 12 w 576"/>
                <a:gd name="T57" fmla="*/ 289 h 701"/>
                <a:gd name="T58" fmla="*/ 4 w 576"/>
                <a:gd name="T59" fmla="*/ 279 h 701"/>
                <a:gd name="T60" fmla="*/ 10 w 576"/>
                <a:gd name="T61" fmla="*/ 266 h 701"/>
                <a:gd name="T62" fmla="*/ 26 w 576"/>
                <a:gd name="T63" fmla="*/ 243 h 701"/>
                <a:gd name="T64" fmla="*/ 11 w 576"/>
                <a:gd name="T65" fmla="*/ 217 h 701"/>
                <a:gd name="T66" fmla="*/ 18 w 576"/>
                <a:gd name="T67" fmla="*/ 205 h 701"/>
                <a:gd name="T68" fmla="*/ 8 w 576"/>
                <a:gd name="T69" fmla="*/ 183 h 701"/>
                <a:gd name="T70" fmla="*/ 9 w 576"/>
                <a:gd name="T71" fmla="*/ 159 h 701"/>
                <a:gd name="T72" fmla="*/ 30 w 576"/>
                <a:gd name="T73" fmla="*/ 170 h 701"/>
                <a:gd name="T74" fmla="*/ 16 w 576"/>
                <a:gd name="T75" fmla="*/ 129 h 701"/>
                <a:gd name="T76" fmla="*/ 44 w 576"/>
                <a:gd name="T77" fmla="*/ 70 h 701"/>
                <a:gd name="T78" fmla="*/ 49 w 576"/>
                <a:gd name="T79" fmla="*/ 53 h 701"/>
                <a:gd name="T80" fmla="*/ 48 w 576"/>
                <a:gd name="T81" fmla="*/ 13 h 701"/>
                <a:gd name="T82" fmla="*/ 60 w 576"/>
                <a:gd name="T83" fmla="*/ 29 h 701"/>
                <a:gd name="T84" fmla="*/ 50 w 576"/>
                <a:gd name="T85" fmla="*/ 65 h 701"/>
                <a:gd name="T86" fmla="*/ 69 w 576"/>
                <a:gd name="T87" fmla="*/ 134 h 701"/>
                <a:gd name="T88" fmla="*/ 77 w 576"/>
                <a:gd name="T89" fmla="*/ 246 h 701"/>
                <a:gd name="T90" fmla="*/ 86 w 576"/>
                <a:gd name="T91" fmla="*/ 369 h 701"/>
                <a:gd name="T92" fmla="*/ 104 w 576"/>
                <a:gd name="T93" fmla="*/ 460 h 701"/>
                <a:gd name="T94" fmla="*/ 132 w 576"/>
                <a:gd name="T95" fmla="*/ 518 h 701"/>
                <a:gd name="T96" fmla="*/ 223 w 576"/>
                <a:gd name="T97" fmla="*/ 609 h 701"/>
                <a:gd name="T98" fmla="*/ 287 w 576"/>
                <a:gd name="T99" fmla="*/ 638 h 701"/>
                <a:gd name="T100" fmla="*/ 373 w 576"/>
                <a:gd name="T101" fmla="*/ 628 h 701"/>
                <a:gd name="T102" fmla="*/ 513 w 576"/>
                <a:gd name="T103" fmla="*/ 373 h 701"/>
                <a:gd name="T104" fmla="*/ 514 w 576"/>
                <a:gd name="T105" fmla="*/ 284 h 701"/>
                <a:gd name="T106" fmla="*/ 541 w 576"/>
                <a:gd name="T107" fmla="*/ 18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6" h="701">
                  <a:moveTo>
                    <a:pt x="541" y="18"/>
                  </a:moveTo>
                  <a:cubicBezTo>
                    <a:pt x="560" y="35"/>
                    <a:pt x="543" y="61"/>
                    <a:pt x="556" y="82"/>
                  </a:cubicBezTo>
                  <a:cubicBezTo>
                    <a:pt x="557" y="84"/>
                    <a:pt x="546" y="82"/>
                    <a:pt x="549" y="87"/>
                  </a:cubicBezTo>
                  <a:cubicBezTo>
                    <a:pt x="563" y="106"/>
                    <a:pt x="557" y="139"/>
                    <a:pt x="547" y="164"/>
                  </a:cubicBezTo>
                  <a:lnTo>
                    <a:pt x="544" y="162"/>
                  </a:lnTo>
                  <a:cubicBezTo>
                    <a:pt x="542" y="167"/>
                    <a:pt x="551" y="172"/>
                    <a:pt x="550" y="177"/>
                  </a:cubicBezTo>
                  <a:cubicBezTo>
                    <a:pt x="548" y="177"/>
                    <a:pt x="547" y="176"/>
                    <a:pt x="545" y="177"/>
                  </a:cubicBezTo>
                  <a:cubicBezTo>
                    <a:pt x="551" y="178"/>
                    <a:pt x="548" y="186"/>
                    <a:pt x="552" y="188"/>
                  </a:cubicBezTo>
                  <a:cubicBezTo>
                    <a:pt x="550" y="190"/>
                    <a:pt x="545" y="190"/>
                    <a:pt x="543" y="192"/>
                  </a:cubicBezTo>
                  <a:lnTo>
                    <a:pt x="549" y="195"/>
                  </a:lnTo>
                  <a:cubicBezTo>
                    <a:pt x="565" y="203"/>
                    <a:pt x="549" y="214"/>
                    <a:pt x="557" y="225"/>
                  </a:cubicBezTo>
                  <a:cubicBezTo>
                    <a:pt x="555" y="224"/>
                    <a:pt x="554" y="223"/>
                    <a:pt x="553" y="224"/>
                  </a:cubicBezTo>
                  <a:cubicBezTo>
                    <a:pt x="562" y="241"/>
                    <a:pt x="561" y="263"/>
                    <a:pt x="565" y="282"/>
                  </a:cubicBezTo>
                  <a:cubicBezTo>
                    <a:pt x="562" y="282"/>
                    <a:pt x="558" y="281"/>
                    <a:pt x="556" y="282"/>
                  </a:cubicBezTo>
                  <a:cubicBezTo>
                    <a:pt x="562" y="283"/>
                    <a:pt x="564" y="289"/>
                    <a:pt x="566" y="294"/>
                  </a:cubicBezTo>
                  <a:cubicBezTo>
                    <a:pt x="559" y="297"/>
                    <a:pt x="572" y="303"/>
                    <a:pt x="568" y="309"/>
                  </a:cubicBezTo>
                  <a:lnTo>
                    <a:pt x="567" y="309"/>
                  </a:lnTo>
                  <a:cubicBezTo>
                    <a:pt x="574" y="313"/>
                    <a:pt x="563" y="315"/>
                    <a:pt x="572" y="319"/>
                  </a:cubicBezTo>
                  <a:lnTo>
                    <a:pt x="566" y="322"/>
                  </a:lnTo>
                  <a:cubicBezTo>
                    <a:pt x="576" y="324"/>
                    <a:pt x="561" y="328"/>
                    <a:pt x="566" y="332"/>
                  </a:cubicBezTo>
                  <a:lnTo>
                    <a:pt x="568" y="332"/>
                  </a:lnTo>
                  <a:cubicBezTo>
                    <a:pt x="570" y="335"/>
                    <a:pt x="565" y="337"/>
                    <a:pt x="567" y="341"/>
                  </a:cubicBezTo>
                  <a:lnTo>
                    <a:pt x="566" y="341"/>
                  </a:lnTo>
                  <a:cubicBezTo>
                    <a:pt x="568" y="349"/>
                    <a:pt x="563" y="353"/>
                    <a:pt x="570" y="353"/>
                  </a:cubicBezTo>
                  <a:cubicBezTo>
                    <a:pt x="564" y="356"/>
                    <a:pt x="568" y="345"/>
                    <a:pt x="559" y="350"/>
                  </a:cubicBezTo>
                  <a:cubicBezTo>
                    <a:pt x="568" y="375"/>
                    <a:pt x="562" y="401"/>
                    <a:pt x="559" y="426"/>
                  </a:cubicBezTo>
                  <a:cubicBezTo>
                    <a:pt x="556" y="429"/>
                    <a:pt x="555" y="430"/>
                    <a:pt x="552" y="430"/>
                  </a:cubicBezTo>
                  <a:cubicBezTo>
                    <a:pt x="553" y="433"/>
                    <a:pt x="551" y="440"/>
                    <a:pt x="554" y="443"/>
                  </a:cubicBezTo>
                  <a:cubicBezTo>
                    <a:pt x="554" y="442"/>
                    <a:pt x="550" y="444"/>
                    <a:pt x="550" y="445"/>
                  </a:cubicBezTo>
                  <a:cubicBezTo>
                    <a:pt x="546" y="449"/>
                    <a:pt x="556" y="452"/>
                    <a:pt x="552" y="456"/>
                  </a:cubicBezTo>
                  <a:cubicBezTo>
                    <a:pt x="550" y="453"/>
                    <a:pt x="548" y="452"/>
                    <a:pt x="545" y="452"/>
                  </a:cubicBezTo>
                  <a:cubicBezTo>
                    <a:pt x="550" y="458"/>
                    <a:pt x="548" y="463"/>
                    <a:pt x="548" y="469"/>
                  </a:cubicBezTo>
                  <a:cubicBezTo>
                    <a:pt x="547" y="467"/>
                    <a:pt x="547" y="466"/>
                    <a:pt x="544" y="466"/>
                  </a:cubicBezTo>
                  <a:cubicBezTo>
                    <a:pt x="549" y="473"/>
                    <a:pt x="541" y="475"/>
                    <a:pt x="543" y="481"/>
                  </a:cubicBezTo>
                  <a:lnTo>
                    <a:pt x="540" y="478"/>
                  </a:lnTo>
                  <a:cubicBezTo>
                    <a:pt x="532" y="484"/>
                    <a:pt x="548" y="483"/>
                    <a:pt x="542" y="488"/>
                  </a:cubicBezTo>
                  <a:cubicBezTo>
                    <a:pt x="542" y="486"/>
                    <a:pt x="540" y="486"/>
                    <a:pt x="538" y="485"/>
                  </a:cubicBezTo>
                  <a:cubicBezTo>
                    <a:pt x="543" y="494"/>
                    <a:pt x="536" y="503"/>
                    <a:pt x="536" y="510"/>
                  </a:cubicBezTo>
                  <a:lnTo>
                    <a:pt x="535" y="509"/>
                  </a:lnTo>
                  <a:cubicBezTo>
                    <a:pt x="533" y="516"/>
                    <a:pt x="528" y="521"/>
                    <a:pt x="528" y="530"/>
                  </a:cubicBezTo>
                  <a:cubicBezTo>
                    <a:pt x="525" y="531"/>
                    <a:pt x="519" y="524"/>
                    <a:pt x="516" y="531"/>
                  </a:cubicBezTo>
                  <a:cubicBezTo>
                    <a:pt x="524" y="535"/>
                    <a:pt x="513" y="543"/>
                    <a:pt x="523" y="544"/>
                  </a:cubicBezTo>
                  <a:cubicBezTo>
                    <a:pt x="519" y="549"/>
                    <a:pt x="510" y="556"/>
                    <a:pt x="510" y="561"/>
                  </a:cubicBezTo>
                  <a:cubicBezTo>
                    <a:pt x="509" y="557"/>
                    <a:pt x="500" y="557"/>
                    <a:pt x="502" y="553"/>
                  </a:cubicBezTo>
                  <a:lnTo>
                    <a:pt x="496" y="553"/>
                  </a:lnTo>
                  <a:cubicBezTo>
                    <a:pt x="493" y="550"/>
                    <a:pt x="499" y="550"/>
                    <a:pt x="495" y="549"/>
                  </a:cubicBezTo>
                  <a:cubicBezTo>
                    <a:pt x="494" y="551"/>
                    <a:pt x="492" y="559"/>
                    <a:pt x="490" y="560"/>
                  </a:cubicBezTo>
                  <a:cubicBezTo>
                    <a:pt x="491" y="567"/>
                    <a:pt x="496" y="576"/>
                    <a:pt x="491" y="583"/>
                  </a:cubicBezTo>
                  <a:cubicBezTo>
                    <a:pt x="491" y="578"/>
                    <a:pt x="482" y="578"/>
                    <a:pt x="483" y="575"/>
                  </a:cubicBezTo>
                  <a:lnTo>
                    <a:pt x="487" y="595"/>
                  </a:lnTo>
                  <a:cubicBezTo>
                    <a:pt x="486" y="597"/>
                    <a:pt x="482" y="590"/>
                    <a:pt x="481" y="595"/>
                  </a:cubicBezTo>
                  <a:cubicBezTo>
                    <a:pt x="483" y="596"/>
                    <a:pt x="483" y="598"/>
                    <a:pt x="483" y="601"/>
                  </a:cubicBezTo>
                  <a:cubicBezTo>
                    <a:pt x="482" y="601"/>
                    <a:pt x="477" y="610"/>
                    <a:pt x="470" y="605"/>
                  </a:cubicBezTo>
                  <a:cubicBezTo>
                    <a:pt x="467" y="603"/>
                    <a:pt x="472" y="600"/>
                    <a:pt x="468" y="600"/>
                  </a:cubicBezTo>
                  <a:cubicBezTo>
                    <a:pt x="464" y="604"/>
                    <a:pt x="467" y="606"/>
                    <a:pt x="463" y="609"/>
                  </a:cubicBezTo>
                  <a:lnTo>
                    <a:pt x="462" y="609"/>
                  </a:lnTo>
                  <a:cubicBezTo>
                    <a:pt x="458" y="609"/>
                    <a:pt x="456" y="617"/>
                    <a:pt x="462" y="618"/>
                  </a:cubicBezTo>
                  <a:cubicBezTo>
                    <a:pt x="464" y="617"/>
                    <a:pt x="458" y="615"/>
                    <a:pt x="463" y="615"/>
                  </a:cubicBezTo>
                  <a:cubicBezTo>
                    <a:pt x="464" y="620"/>
                    <a:pt x="460" y="625"/>
                    <a:pt x="456" y="628"/>
                  </a:cubicBezTo>
                  <a:cubicBezTo>
                    <a:pt x="457" y="626"/>
                    <a:pt x="455" y="624"/>
                    <a:pt x="454" y="622"/>
                  </a:cubicBezTo>
                  <a:cubicBezTo>
                    <a:pt x="453" y="631"/>
                    <a:pt x="448" y="637"/>
                    <a:pt x="443" y="644"/>
                  </a:cubicBezTo>
                  <a:cubicBezTo>
                    <a:pt x="446" y="647"/>
                    <a:pt x="442" y="636"/>
                    <a:pt x="444" y="637"/>
                  </a:cubicBezTo>
                  <a:cubicBezTo>
                    <a:pt x="433" y="637"/>
                    <a:pt x="432" y="656"/>
                    <a:pt x="420" y="652"/>
                  </a:cubicBezTo>
                  <a:cubicBezTo>
                    <a:pt x="421" y="651"/>
                    <a:pt x="424" y="657"/>
                    <a:pt x="423" y="656"/>
                  </a:cubicBezTo>
                  <a:cubicBezTo>
                    <a:pt x="419" y="658"/>
                    <a:pt x="416" y="653"/>
                    <a:pt x="414" y="656"/>
                  </a:cubicBezTo>
                  <a:cubicBezTo>
                    <a:pt x="412" y="653"/>
                    <a:pt x="412" y="658"/>
                    <a:pt x="409" y="661"/>
                  </a:cubicBezTo>
                  <a:cubicBezTo>
                    <a:pt x="409" y="664"/>
                    <a:pt x="408" y="660"/>
                    <a:pt x="410" y="658"/>
                  </a:cubicBezTo>
                  <a:cubicBezTo>
                    <a:pt x="408" y="663"/>
                    <a:pt x="394" y="675"/>
                    <a:pt x="383" y="675"/>
                  </a:cubicBezTo>
                  <a:cubicBezTo>
                    <a:pt x="384" y="677"/>
                    <a:pt x="381" y="686"/>
                    <a:pt x="379" y="687"/>
                  </a:cubicBezTo>
                  <a:lnTo>
                    <a:pt x="378" y="681"/>
                  </a:lnTo>
                  <a:cubicBezTo>
                    <a:pt x="375" y="679"/>
                    <a:pt x="371" y="685"/>
                    <a:pt x="368" y="681"/>
                  </a:cubicBezTo>
                  <a:cubicBezTo>
                    <a:pt x="367" y="689"/>
                    <a:pt x="384" y="668"/>
                    <a:pt x="380" y="675"/>
                  </a:cubicBezTo>
                  <a:cubicBezTo>
                    <a:pt x="376" y="672"/>
                    <a:pt x="375" y="687"/>
                    <a:pt x="373" y="680"/>
                  </a:cubicBezTo>
                  <a:cubicBezTo>
                    <a:pt x="369" y="682"/>
                    <a:pt x="365" y="689"/>
                    <a:pt x="359" y="686"/>
                  </a:cubicBezTo>
                  <a:cubicBezTo>
                    <a:pt x="361" y="686"/>
                    <a:pt x="361" y="677"/>
                    <a:pt x="357" y="679"/>
                  </a:cubicBezTo>
                  <a:cubicBezTo>
                    <a:pt x="350" y="682"/>
                    <a:pt x="356" y="682"/>
                    <a:pt x="351" y="685"/>
                  </a:cubicBezTo>
                  <a:lnTo>
                    <a:pt x="347" y="688"/>
                  </a:lnTo>
                  <a:cubicBezTo>
                    <a:pt x="348" y="694"/>
                    <a:pt x="341" y="690"/>
                    <a:pt x="345" y="695"/>
                  </a:cubicBezTo>
                  <a:cubicBezTo>
                    <a:pt x="343" y="691"/>
                    <a:pt x="334" y="699"/>
                    <a:pt x="334" y="690"/>
                  </a:cubicBezTo>
                  <a:lnTo>
                    <a:pt x="334" y="683"/>
                  </a:lnTo>
                  <a:cubicBezTo>
                    <a:pt x="331" y="684"/>
                    <a:pt x="330" y="691"/>
                    <a:pt x="328" y="694"/>
                  </a:cubicBezTo>
                  <a:lnTo>
                    <a:pt x="326" y="691"/>
                  </a:lnTo>
                  <a:cubicBezTo>
                    <a:pt x="327" y="701"/>
                    <a:pt x="319" y="691"/>
                    <a:pt x="316" y="699"/>
                  </a:cubicBezTo>
                  <a:cubicBezTo>
                    <a:pt x="309" y="696"/>
                    <a:pt x="299" y="699"/>
                    <a:pt x="296" y="692"/>
                  </a:cubicBezTo>
                  <a:cubicBezTo>
                    <a:pt x="291" y="694"/>
                    <a:pt x="286" y="698"/>
                    <a:pt x="281" y="695"/>
                  </a:cubicBezTo>
                  <a:cubicBezTo>
                    <a:pt x="282" y="694"/>
                    <a:pt x="284" y="694"/>
                    <a:pt x="284" y="692"/>
                  </a:cubicBezTo>
                  <a:cubicBezTo>
                    <a:pt x="281" y="688"/>
                    <a:pt x="280" y="691"/>
                    <a:pt x="276" y="692"/>
                  </a:cubicBezTo>
                  <a:cubicBezTo>
                    <a:pt x="277" y="690"/>
                    <a:pt x="270" y="686"/>
                    <a:pt x="268" y="681"/>
                  </a:cubicBezTo>
                  <a:cubicBezTo>
                    <a:pt x="263" y="682"/>
                    <a:pt x="263" y="688"/>
                    <a:pt x="262" y="692"/>
                  </a:cubicBezTo>
                  <a:cubicBezTo>
                    <a:pt x="260" y="680"/>
                    <a:pt x="247" y="694"/>
                    <a:pt x="244" y="684"/>
                  </a:cubicBezTo>
                  <a:cubicBezTo>
                    <a:pt x="246" y="683"/>
                    <a:pt x="252" y="681"/>
                    <a:pt x="249" y="677"/>
                  </a:cubicBezTo>
                  <a:cubicBezTo>
                    <a:pt x="248" y="666"/>
                    <a:pt x="238" y="683"/>
                    <a:pt x="233" y="676"/>
                  </a:cubicBezTo>
                  <a:lnTo>
                    <a:pt x="232" y="684"/>
                  </a:lnTo>
                  <a:cubicBezTo>
                    <a:pt x="231" y="678"/>
                    <a:pt x="221" y="685"/>
                    <a:pt x="224" y="677"/>
                  </a:cubicBezTo>
                  <a:cubicBezTo>
                    <a:pt x="221" y="679"/>
                    <a:pt x="218" y="671"/>
                    <a:pt x="215" y="679"/>
                  </a:cubicBezTo>
                  <a:cubicBezTo>
                    <a:pt x="207" y="669"/>
                    <a:pt x="187" y="672"/>
                    <a:pt x="189" y="655"/>
                  </a:cubicBezTo>
                  <a:cubicBezTo>
                    <a:pt x="187" y="655"/>
                    <a:pt x="184" y="652"/>
                    <a:pt x="182" y="656"/>
                  </a:cubicBezTo>
                  <a:cubicBezTo>
                    <a:pt x="182" y="661"/>
                    <a:pt x="187" y="655"/>
                    <a:pt x="187" y="658"/>
                  </a:cubicBezTo>
                  <a:cubicBezTo>
                    <a:pt x="185" y="658"/>
                    <a:pt x="184" y="659"/>
                    <a:pt x="183" y="660"/>
                  </a:cubicBezTo>
                  <a:cubicBezTo>
                    <a:pt x="181" y="657"/>
                    <a:pt x="179" y="655"/>
                    <a:pt x="185" y="651"/>
                  </a:cubicBezTo>
                  <a:cubicBezTo>
                    <a:pt x="181" y="642"/>
                    <a:pt x="171" y="659"/>
                    <a:pt x="164" y="651"/>
                  </a:cubicBezTo>
                  <a:cubicBezTo>
                    <a:pt x="166" y="648"/>
                    <a:pt x="166" y="647"/>
                    <a:pt x="164" y="645"/>
                  </a:cubicBezTo>
                  <a:lnTo>
                    <a:pt x="156" y="647"/>
                  </a:lnTo>
                  <a:cubicBezTo>
                    <a:pt x="151" y="642"/>
                    <a:pt x="157" y="638"/>
                    <a:pt x="161" y="633"/>
                  </a:cubicBezTo>
                  <a:cubicBezTo>
                    <a:pt x="157" y="632"/>
                    <a:pt x="154" y="629"/>
                    <a:pt x="150" y="632"/>
                  </a:cubicBezTo>
                  <a:lnTo>
                    <a:pt x="152" y="624"/>
                  </a:lnTo>
                  <a:cubicBezTo>
                    <a:pt x="151" y="630"/>
                    <a:pt x="147" y="625"/>
                    <a:pt x="145" y="625"/>
                  </a:cubicBezTo>
                  <a:lnTo>
                    <a:pt x="147" y="625"/>
                  </a:lnTo>
                  <a:cubicBezTo>
                    <a:pt x="148" y="622"/>
                    <a:pt x="144" y="621"/>
                    <a:pt x="142" y="620"/>
                  </a:cubicBezTo>
                  <a:cubicBezTo>
                    <a:pt x="140" y="623"/>
                    <a:pt x="142" y="627"/>
                    <a:pt x="143" y="629"/>
                  </a:cubicBezTo>
                  <a:cubicBezTo>
                    <a:pt x="140" y="630"/>
                    <a:pt x="139" y="628"/>
                    <a:pt x="135" y="629"/>
                  </a:cubicBezTo>
                  <a:cubicBezTo>
                    <a:pt x="139" y="625"/>
                    <a:pt x="133" y="622"/>
                    <a:pt x="132" y="619"/>
                  </a:cubicBezTo>
                  <a:cubicBezTo>
                    <a:pt x="130" y="616"/>
                    <a:pt x="126" y="621"/>
                    <a:pt x="125" y="620"/>
                  </a:cubicBezTo>
                  <a:cubicBezTo>
                    <a:pt x="127" y="618"/>
                    <a:pt x="122" y="616"/>
                    <a:pt x="126" y="614"/>
                  </a:cubicBezTo>
                  <a:cubicBezTo>
                    <a:pt x="128" y="615"/>
                    <a:pt x="126" y="618"/>
                    <a:pt x="129" y="618"/>
                  </a:cubicBezTo>
                  <a:cubicBezTo>
                    <a:pt x="129" y="615"/>
                    <a:pt x="133" y="611"/>
                    <a:pt x="127" y="611"/>
                  </a:cubicBezTo>
                  <a:cubicBezTo>
                    <a:pt x="123" y="610"/>
                    <a:pt x="120" y="619"/>
                    <a:pt x="118" y="612"/>
                  </a:cubicBezTo>
                  <a:cubicBezTo>
                    <a:pt x="120" y="612"/>
                    <a:pt x="122" y="611"/>
                    <a:pt x="124" y="611"/>
                  </a:cubicBezTo>
                  <a:lnTo>
                    <a:pt x="122" y="604"/>
                  </a:lnTo>
                  <a:lnTo>
                    <a:pt x="118" y="608"/>
                  </a:lnTo>
                  <a:cubicBezTo>
                    <a:pt x="119" y="606"/>
                    <a:pt x="120" y="606"/>
                    <a:pt x="120" y="606"/>
                  </a:cubicBezTo>
                  <a:cubicBezTo>
                    <a:pt x="115" y="608"/>
                    <a:pt x="112" y="600"/>
                    <a:pt x="107" y="603"/>
                  </a:cubicBezTo>
                  <a:cubicBezTo>
                    <a:pt x="107" y="605"/>
                    <a:pt x="106" y="597"/>
                    <a:pt x="105" y="595"/>
                  </a:cubicBezTo>
                  <a:lnTo>
                    <a:pt x="106" y="595"/>
                  </a:lnTo>
                  <a:cubicBezTo>
                    <a:pt x="106" y="590"/>
                    <a:pt x="101" y="588"/>
                    <a:pt x="97" y="588"/>
                  </a:cubicBezTo>
                  <a:lnTo>
                    <a:pt x="98" y="588"/>
                  </a:lnTo>
                  <a:cubicBezTo>
                    <a:pt x="97" y="586"/>
                    <a:pt x="93" y="583"/>
                    <a:pt x="89" y="583"/>
                  </a:cubicBezTo>
                  <a:cubicBezTo>
                    <a:pt x="89" y="576"/>
                    <a:pt x="104" y="570"/>
                    <a:pt x="95" y="569"/>
                  </a:cubicBezTo>
                  <a:cubicBezTo>
                    <a:pt x="92" y="566"/>
                    <a:pt x="83" y="569"/>
                    <a:pt x="81" y="572"/>
                  </a:cubicBezTo>
                  <a:cubicBezTo>
                    <a:pt x="80" y="563"/>
                    <a:pt x="67" y="558"/>
                    <a:pt x="70" y="547"/>
                  </a:cubicBezTo>
                  <a:cubicBezTo>
                    <a:pt x="68" y="547"/>
                    <a:pt x="67" y="548"/>
                    <a:pt x="64" y="547"/>
                  </a:cubicBezTo>
                  <a:cubicBezTo>
                    <a:pt x="59" y="535"/>
                    <a:pt x="48" y="524"/>
                    <a:pt x="53" y="511"/>
                  </a:cubicBezTo>
                  <a:cubicBezTo>
                    <a:pt x="56" y="514"/>
                    <a:pt x="58" y="509"/>
                    <a:pt x="61" y="508"/>
                  </a:cubicBezTo>
                  <a:cubicBezTo>
                    <a:pt x="55" y="507"/>
                    <a:pt x="64" y="503"/>
                    <a:pt x="56" y="505"/>
                  </a:cubicBezTo>
                  <a:cubicBezTo>
                    <a:pt x="52" y="507"/>
                    <a:pt x="49" y="507"/>
                    <a:pt x="49" y="511"/>
                  </a:cubicBezTo>
                  <a:cubicBezTo>
                    <a:pt x="43" y="505"/>
                    <a:pt x="40" y="494"/>
                    <a:pt x="43" y="489"/>
                  </a:cubicBezTo>
                  <a:cubicBezTo>
                    <a:pt x="42" y="491"/>
                    <a:pt x="40" y="490"/>
                    <a:pt x="38" y="489"/>
                  </a:cubicBezTo>
                  <a:cubicBezTo>
                    <a:pt x="45" y="487"/>
                    <a:pt x="45" y="482"/>
                    <a:pt x="41" y="479"/>
                  </a:cubicBezTo>
                  <a:lnTo>
                    <a:pt x="37" y="479"/>
                  </a:lnTo>
                  <a:lnTo>
                    <a:pt x="41" y="475"/>
                  </a:lnTo>
                  <a:cubicBezTo>
                    <a:pt x="39" y="474"/>
                    <a:pt x="31" y="476"/>
                    <a:pt x="34" y="471"/>
                  </a:cubicBezTo>
                  <a:lnTo>
                    <a:pt x="38" y="469"/>
                  </a:lnTo>
                  <a:cubicBezTo>
                    <a:pt x="33" y="465"/>
                    <a:pt x="26" y="461"/>
                    <a:pt x="29" y="455"/>
                  </a:cubicBezTo>
                  <a:lnTo>
                    <a:pt x="35" y="450"/>
                  </a:lnTo>
                  <a:cubicBezTo>
                    <a:pt x="34" y="449"/>
                    <a:pt x="29" y="446"/>
                    <a:pt x="28" y="450"/>
                  </a:cubicBezTo>
                  <a:cubicBezTo>
                    <a:pt x="30" y="441"/>
                    <a:pt x="30" y="436"/>
                    <a:pt x="35" y="433"/>
                  </a:cubicBezTo>
                  <a:cubicBezTo>
                    <a:pt x="18" y="422"/>
                    <a:pt x="16" y="402"/>
                    <a:pt x="15" y="386"/>
                  </a:cubicBezTo>
                  <a:lnTo>
                    <a:pt x="19" y="387"/>
                  </a:lnTo>
                  <a:cubicBezTo>
                    <a:pt x="21" y="382"/>
                    <a:pt x="13" y="385"/>
                    <a:pt x="15" y="382"/>
                  </a:cubicBezTo>
                  <a:cubicBezTo>
                    <a:pt x="18" y="383"/>
                    <a:pt x="22" y="378"/>
                    <a:pt x="26" y="381"/>
                  </a:cubicBezTo>
                  <a:cubicBezTo>
                    <a:pt x="29" y="375"/>
                    <a:pt x="19" y="374"/>
                    <a:pt x="18" y="370"/>
                  </a:cubicBezTo>
                  <a:cubicBezTo>
                    <a:pt x="13" y="370"/>
                    <a:pt x="21" y="373"/>
                    <a:pt x="15" y="373"/>
                  </a:cubicBezTo>
                  <a:cubicBezTo>
                    <a:pt x="13" y="372"/>
                    <a:pt x="18" y="364"/>
                    <a:pt x="11" y="364"/>
                  </a:cubicBezTo>
                  <a:cubicBezTo>
                    <a:pt x="14" y="362"/>
                    <a:pt x="19" y="363"/>
                    <a:pt x="22" y="363"/>
                  </a:cubicBezTo>
                  <a:lnTo>
                    <a:pt x="18" y="360"/>
                  </a:lnTo>
                  <a:cubicBezTo>
                    <a:pt x="26" y="355"/>
                    <a:pt x="33" y="369"/>
                    <a:pt x="42" y="364"/>
                  </a:cubicBezTo>
                  <a:lnTo>
                    <a:pt x="41" y="361"/>
                  </a:lnTo>
                  <a:cubicBezTo>
                    <a:pt x="48" y="357"/>
                    <a:pt x="50" y="369"/>
                    <a:pt x="52" y="361"/>
                  </a:cubicBezTo>
                  <a:cubicBezTo>
                    <a:pt x="48" y="357"/>
                    <a:pt x="38" y="355"/>
                    <a:pt x="35" y="358"/>
                  </a:cubicBezTo>
                  <a:cubicBezTo>
                    <a:pt x="33" y="351"/>
                    <a:pt x="19" y="356"/>
                    <a:pt x="19" y="347"/>
                  </a:cubicBezTo>
                  <a:cubicBezTo>
                    <a:pt x="23" y="345"/>
                    <a:pt x="20" y="354"/>
                    <a:pt x="26" y="352"/>
                  </a:cubicBezTo>
                  <a:cubicBezTo>
                    <a:pt x="31" y="348"/>
                    <a:pt x="22" y="344"/>
                    <a:pt x="24" y="341"/>
                  </a:cubicBezTo>
                  <a:cubicBezTo>
                    <a:pt x="21" y="345"/>
                    <a:pt x="15" y="342"/>
                    <a:pt x="13" y="340"/>
                  </a:cubicBezTo>
                  <a:cubicBezTo>
                    <a:pt x="16" y="335"/>
                    <a:pt x="20" y="342"/>
                    <a:pt x="20" y="336"/>
                  </a:cubicBezTo>
                  <a:cubicBezTo>
                    <a:pt x="16" y="335"/>
                    <a:pt x="13" y="330"/>
                    <a:pt x="11" y="335"/>
                  </a:cubicBezTo>
                  <a:cubicBezTo>
                    <a:pt x="2" y="333"/>
                    <a:pt x="13" y="329"/>
                    <a:pt x="6" y="326"/>
                  </a:cubicBezTo>
                  <a:cubicBezTo>
                    <a:pt x="12" y="324"/>
                    <a:pt x="21" y="331"/>
                    <a:pt x="24" y="325"/>
                  </a:cubicBezTo>
                  <a:cubicBezTo>
                    <a:pt x="18" y="326"/>
                    <a:pt x="15" y="317"/>
                    <a:pt x="6" y="321"/>
                  </a:cubicBezTo>
                  <a:cubicBezTo>
                    <a:pt x="8" y="318"/>
                    <a:pt x="13" y="318"/>
                    <a:pt x="17" y="319"/>
                  </a:cubicBezTo>
                  <a:cubicBezTo>
                    <a:pt x="20" y="316"/>
                    <a:pt x="5" y="311"/>
                    <a:pt x="17" y="310"/>
                  </a:cubicBezTo>
                  <a:lnTo>
                    <a:pt x="11" y="308"/>
                  </a:lnTo>
                  <a:cubicBezTo>
                    <a:pt x="13" y="307"/>
                    <a:pt x="15" y="306"/>
                    <a:pt x="18" y="304"/>
                  </a:cubicBezTo>
                  <a:cubicBezTo>
                    <a:pt x="18" y="301"/>
                    <a:pt x="10" y="294"/>
                    <a:pt x="19" y="294"/>
                  </a:cubicBezTo>
                  <a:cubicBezTo>
                    <a:pt x="18" y="293"/>
                    <a:pt x="19" y="286"/>
                    <a:pt x="12" y="289"/>
                  </a:cubicBezTo>
                  <a:cubicBezTo>
                    <a:pt x="8" y="293"/>
                    <a:pt x="17" y="294"/>
                    <a:pt x="8" y="297"/>
                  </a:cubicBezTo>
                  <a:cubicBezTo>
                    <a:pt x="15" y="293"/>
                    <a:pt x="7" y="290"/>
                    <a:pt x="5" y="288"/>
                  </a:cubicBezTo>
                  <a:lnTo>
                    <a:pt x="8" y="287"/>
                  </a:lnTo>
                  <a:cubicBezTo>
                    <a:pt x="7" y="286"/>
                    <a:pt x="8" y="282"/>
                    <a:pt x="4" y="282"/>
                  </a:cubicBezTo>
                  <a:cubicBezTo>
                    <a:pt x="6" y="283"/>
                    <a:pt x="8" y="282"/>
                    <a:pt x="9" y="281"/>
                  </a:cubicBezTo>
                  <a:lnTo>
                    <a:pt x="4" y="279"/>
                  </a:lnTo>
                  <a:cubicBezTo>
                    <a:pt x="1" y="273"/>
                    <a:pt x="13" y="278"/>
                    <a:pt x="12" y="272"/>
                  </a:cubicBezTo>
                  <a:lnTo>
                    <a:pt x="16" y="277"/>
                  </a:lnTo>
                  <a:cubicBezTo>
                    <a:pt x="15" y="276"/>
                    <a:pt x="20" y="274"/>
                    <a:pt x="19" y="271"/>
                  </a:cubicBezTo>
                  <a:cubicBezTo>
                    <a:pt x="14" y="270"/>
                    <a:pt x="8" y="268"/>
                    <a:pt x="4" y="267"/>
                  </a:cubicBezTo>
                  <a:cubicBezTo>
                    <a:pt x="1" y="263"/>
                    <a:pt x="9" y="265"/>
                    <a:pt x="4" y="262"/>
                  </a:cubicBezTo>
                  <a:lnTo>
                    <a:pt x="10" y="266"/>
                  </a:lnTo>
                  <a:cubicBezTo>
                    <a:pt x="12" y="267"/>
                    <a:pt x="18" y="263"/>
                    <a:pt x="18" y="259"/>
                  </a:cubicBezTo>
                  <a:cubicBezTo>
                    <a:pt x="17" y="256"/>
                    <a:pt x="9" y="252"/>
                    <a:pt x="7" y="256"/>
                  </a:cubicBezTo>
                  <a:cubicBezTo>
                    <a:pt x="7" y="254"/>
                    <a:pt x="10" y="251"/>
                    <a:pt x="13" y="252"/>
                  </a:cubicBezTo>
                  <a:cubicBezTo>
                    <a:pt x="12" y="247"/>
                    <a:pt x="8" y="253"/>
                    <a:pt x="5" y="249"/>
                  </a:cubicBezTo>
                  <a:cubicBezTo>
                    <a:pt x="8" y="247"/>
                    <a:pt x="13" y="241"/>
                    <a:pt x="18" y="238"/>
                  </a:cubicBezTo>
                  <a:lnTo>
                    <a:pt x="26" y="243"/>
                  </a:lnTo>
                  <a:lnTo>
                    <a:pt x="26" y="240"/>
                  </a:lnTo>
                  <a:cubicBezTo>
                    <a:pt x="33" y="244"/>
                    <a:pt x="31" y="238"/>
                    <a:pt x="38" y="240"/>
                  </a:cubicBezTo>
                  <a:cubicBezTo>
                    <a:pt x="39" y="238"/>
                    <a:pt x="37" y="235"/>
                    <a:pt x="35" y="233"/>
                  </a:cubicBezTo>
                  <a:cubicBezTo>
                    <a:pt x="24" y="239"/>
                    <a:pt x="20" y="227"/>
                    <a:pt x="9" y="228"/>
                  </a:cubicBezTo>
                  <a:cubicBezTo>
                    <a:pt x="7" y="220"/>
                    <a:pt x="35" y="223"/>
                    <a:pt x="18" y="214"/>
                  </a:cubicBezTo>
                  <a:cubicBezTo>
                    <a:pt x="16" y="216"/>
                    <a:pt x="8" y="212"/>
                    <a:pt x="11" y="217"/>
                  </a:cubicBezTo>
                  <a:cubicBezTo>
                    <a:pt x="12" y="212"/>
                    <a:pt x="0" y="214"/>
                    <a:pt x="5" y="208"/>
                  </a:cubicBezTo>
                  <a:cubicBezTo>
                    <a:pt x="9" y="212"/>
                    <a:pt x="15" y="203"/>
                    <a:pt x="21" y="209"/>
                  </a:cubicBezTo>
                  <a:cubicBezTo>
                    <a:pt x="18" y="209"/>
                    <a:pt x="19" y="213"/>
                    <a:pt x="20" y="214"/>
                  </a:cubicBezTo>
                  <a:cubicBezTo>
                    <a:pt x="24" y="212"/>
                    <a:pt x="30" y="214"/>
                    <a:pt x="30" y="209"/>
                  </a:cubicBezTo>
                  <a:cubicBezTo>
                    <a:pt x="29" y="206"/>
                    <a:pt x="29" y="201"/>
                    <a:pt x="24" y="202"/>
                  </a:cubicBezTo>
                  <a:cubicBezTo>
                    <a:pt x="18" y="202"/>
                    <a:pt x="24" y="207"/>
                    <a:pt x="18" y="205"/>
                  </a:cubicBezTo>
                  <a:cubicBezTo>
                    <a:pt x="16" y="198"/>
                    <a:pt x="25" y="197"/>
                    <a:pt x="15" y="195"/>
                  </a:cubicBezTo>
                  <a:cubicBezTo>
                    <a:pt x="15" y="199"/>
                    <a:pt x="9" y="200"/>
                    <a:pt x="5" y="200"/>
                  </a:cubicBezTo>
                  <a:lnTo>
                    <a:pt x="3" y="195"/>
                  </a:lnTo>
                  <a:lnTo>
                    <a:pt x="7" y="196"/>
                  </a:lnTo>
                  <a:cubicBezTo>
                    <a:pt x="10" y="188"/>
                    <a:pt x="0" y="194"/>
                    <a:pt x="1" y="186"/>
                  </a:cubicBezTo>
                  <a:lnTo>
                    <a:pt x="8" y="183"/>
                  </a:lnTo>
                  <a:cubicBezTo>
                    <a:pt x="15" y="185"/>
                    <a:pt x="5" y="194"/>
                    <a:pt x="16" y="192"/>
                  </a:cubicBezTo>
                  <a:cubicBezTo>
                    <a:pt x="17" y="188"/>
                    <a:pt x="11" y="186"/>
                    <a:pt x="14" y="181"/>
                  </a:cubicBezTo>
                  <a:lnTo>
                    <a:pt x="16" y="185"/>
                  </a:lnTo>
                  <a:cubicBezTo>
                    <a:pt x="17" y="183"/>
                    <a:pt x="31" y="181"/>
                    <a:pt x="23" y="175"/>
                  </a:cubicBezTo>
                  <a:cubicBezTo>
                    <a:pt x="19" y="171"/>
                    <a:pt x="19" y="174"/>
                    <a:pt x="15" y="174"/>
                  </a:cubicBezTo>
                  <a:cubicBezTo>
                    <a:pt x="13" y="166"/>
                    <a:pt x="9" y="164"/>
                    <a:pt x="9" y="159"/>
                  </a:cubicBezTo>
                  <a:cubicBezTo>
                    <a:pt x="17" y="160"/>
                    <a:pt x="9" y="150"/>
                    <a:pt x="18" y="156"/>
                  </a:cubicBezTo>
                  <a:cubicBezTo>
                    <a:pt x="13" y="158"/>
                    <a:pt x="13" y="169"/>
                    <a:pt x="21" y="172"/>
                  </a:cubicBezTo>
                  <a:cubicBezTo>
                    <a:pt x="30" y="169"/>
                    <a:pt x="20" y="178"/>
                    <a:pt x="29" y="179"/>
                  </a:cubicBezTo>
                  <a:cubicBezTo>
                    <a:pt x="29" y="173"/>
                    <a:pt x="39" y="174"/>
                    <a:pt x="45" y="173"/>
                  </a:cubicBezTo>
                  <a:cubicBezTo>
                    <a:pt x="45" y="171"/>
                    <a:pt x="43" y="169"/>
                    <a:pt x="42" y="168"/>
                  </a:cubicBezTo>
                  <a:cubicBezTo>
                    <a:pt x="36" y="168"/>
                    <a:pt x="36" y="170"/>
                    <a:pt x="30" y="170"/>
                  </a:cubicBezTo>
                  <a:cubicBezTo>
                    <a:pt x="32" y="163"/>
                    <a:pt x="28" y="157"/>
                    <a:pt x="23" y="153"/>
                  </a:cubicBezTo>
                  <a:cubicBezTo>
                    <a:pt x="26" y="150"/>
                    <a:pt x="31" y="151"/>
                    <a:pt x="32" y="154"/>
                  </a:cubicBezTo>
                  <a:cubicBezTo>
                    <a:pt x="30" y="146"/>
                    <a:pt x="31" y="137"/>
                    <a:pt x="33" y="129"/>
                  </a:cubicBezTo>
                  <a:cubicBezTo>
                    <a:pt x="23" y="134"/>
                    <a:pt x="31" y="121"/>
                    <a:pt x="23" y="124"/>
                  </a:cubicBezTo>
                  <a:cubicBezTo>
                    <a:pt x="21" y="128"/>
                    <a:pt x="14" y="132"/>
                    <a:pt x="10" y="130"/>
                  </a:cubicBezTo>
                  <a:cubicBezTo>
                    <a:pt x="10" y="127"/>
                    <a:pt x="14" y="130"/>
                    <a:pt x="16" y="129"/>
                  </a:cubicBezTo>
                  <a:cubicBezTo>
                    <a:pt x="11" y="125"/>
                    <a:pt x="24" y="124"/>
                    <a:pt x="16" y="120"/>
                  </a:cubicBezTo>
                  <a:cubicBezTo>
                    <a:pt x="19" y="128"/>
                    <a:pt x="27" y="122"/>
                    <a:pt x="35" y="123"/>
                  </a:cubicBezTo>
                  <a:cubicBezTo>
                    <a:pt x="31" y="118"/>
                    <a:pt x="40" y="123"/>
                    <a:pt x="40" y="118"/>
                  </a:cubicBezTo>
                  <a:cubicBezTo>
                    <a:pt x="36" y="113"/>
                    <a:pt x="33" y="106"/>
                    <a:pt x="31" y="100"/>
                  </a:cubicBezTo>
                  <a:cubicBezTo>
                    <a:pt x="38" y="93"/>
                    <a:pt x="31" y="81"/>
                    <a:pt x="31" y="75"/>
                  </a:cubicBezTo>
                  <a:cubicBezTo>
                    <a:pt x="35" y="71"/>
                    <a:pt x="43" y="74"/>
                    <a:pt x="44" y="70"/>
                  </a:cubicBezTo>
                  <a:cubicBezTo>
                    <a:pt x="44" y="65"/>
                    <a:pt x="36" y="73"/>
                    <a:pt x="39" y="67"/>
                  </a:cubicBezTo>
                  <a:lnTo>
                    <a:pt x="41" y="67"/>
                  </a:lnTo>
                  <a:cubicBezTo>
                    <a:pt x="39" y="65"/>
                    <a:pt x="47" y="55"/>
                    <a:pt x="35" y="53"/>
                  </a:cubicBezTo>
                  <a:lnTo>
                    <a:pt x="44" y="55"/>
                  </a:lnTo>
                  <a:cubicBezTo>
                    <a:pt x="44" y="54"/>
                    <a:pt x="42" y="53"/>
                    <a:pt x="41" y="52"/>
                  </a:cubicBezTo>
                  <a:cubicBezTo>
                    <a:pt x="44" y="52"/>
                    <a:pt x="47" y="51"/>
                    <a:pt x="49" y="53"/>
                  </a:cubicBezTo>
                  <a:cubicBezTo>
                    <a:pt x="55" y="48"/>
                    <a:pt x="48" y="44"/>
                    <a:pt x="48" y="40"/>
                  </a:cubicBezTo>
                  <a:lnTo>
                    <a:pt x="42" y="42"/>
                  </a:lnTo>
                  <a:cubicBezTo>
                    <a:pt x="38" y="35"/>
                    <a:pt x="43" y="30"/>
                    <a:pt x="42" y="23"/>
                  </a:cubicBezTo>
                  <a:lnTo>
                    <a:pt x="47" y="23"/>
                  </a:lnTo>
                  <a:lnTo>
                    <a:pt x="44" y="19"/>
                  </a:lnTo>
                  <a:cubicBezTo>
                    <a:pt x="49" y="20"/>
                    <a:pt x="52" y="16"/>
                    <a:pt x="48" y="13"/>
                  </a:cubicBezTo>
                  <a:lnTo>
                    <a:pt x="61" y="25"/>
                  </a:lnTo>
                  <a:cubicBezTo>
                    <a:pt x="57" y="28"/>
                    <a:pt x="54" y="21"/>
                    <a:pt x="49" y="23"/>
                  </a:cubicBezTo>
                  <a:cubicBezTo>
                    <a:pt x="45" y="25"/>
                    <a:pt x="46" y="32"/>
                    <a:pt x="51" y="33"/>
                  </a:cubicBezTo>
                  <a:cubicBezTo>
                    <a:pt x="52" y="30"/>
                    <a:pt x="50" y="30"/>
                    <a:pt x="49" y="28"/>
                  </a:cubicBezTo>
                  <a:cubicBezTo>
                    <a:pt x="56" y="27"/>
                    <a:pt x="56" y="31"/>
                    <a:pt x="60" y="33"/>
                  </a:cubicBezTo>
                  <a:cubicBezTo>
                    <a:pt x="60" y="32"/>
                    <a:pt x="62" y="30"/>
                    <a:pt x="60" y="29"/>
                  </a:cubicBezTo>
                  <a:cubicBezTo>
                    <a:pt x="64" y="32"/>
                    <a:pt x="64" y="35"/>
                    <a:pt x="64" y="39"/>
                  </a:cubicBezTo>
                  <a:cubicBezTo>
                    <a:pt x="61" y="36"/>
                    <a:pt x="60" y="41"/>
                    <a:pt x="58" y="40"/>
                  </a:cubicBezTo>
                  <a:cubicBezTo>
                    <a:pt x="64" y="40"/>
                    <a:pt x="66" y="44"/>
                    <a:pt x="64" y="50"/>
                  </a:cubicBezTo>
                  <a:cubicBezTo>
                    <a:pt x="57" y="54"/>
                    <a:pt x="69" y="60"/>
                    <a:pt x="67" y="66"/>
                  </a:cubicBezTo>
                  <a:cubicBezTo>
                    <a:pt x="61" y="64"/>
                    <a:pt x="55" y="60"/>
                    <a:pt x="53" y="56"/>
                  </a:cubicBezTo>
                  <a:cubicBezTo>
                    <a:pt x="50" y="60"/>
                    <a:pt x="53" y="61"/>
                    <a:pt x="50" y="65"/>
                  </a:cubicBezTo>
                  <a:cubicBezTo>
                    <a:pt x="54" y="67"/>
                    <a:pt x="62" y="68"/>
                    <a:pt x="65" y="73"/>
                  </a:cubicBezTo>
                  <a:lnTo>
                    <a:pt x="60" y="74"/>
                  </a:lnTo>
                  <a:cubicBezTo>
                    <a:pt x="62" y="78"/>
                    <a:pt x="69" y="78"/>
                    <a:pt x="68" y="84"/>
                  </a:cubicBezTo>
                  <a:cubicBezTo>
                    <a:pt x="66" y="95"/>
                    <a:pt x="66" y="105"/>
                    <a:pt x="65" y="113"/>
                  </a:cubicBezTo>
                  <a:lnTo>
                    <a:pt x="60" y="113"/>
                  </a:lnTo>
                  <a:cubicBezTo>
                    <a:pt x="71" y="118"/>
                    <a:pt x="64" y="128"/>
                    <a:pt x="69" y="134"/>
                  </a:cubicBezTo>
                  <a:cubicBezTo>
                    <a:pt x="64" y="144"/>
                    <a:pt x="73" y="155"/>
                    <a:pt x="65" y="160"/>
                  </a:cubicBezTo>
                  <a:cubicBezTo>
                    <a:pt x="69" y="178"/>
                    <a:pt x="72" y="193"/>
                    <a:pt x="71" y="211"/>
                  </a:cubicBezTo>
                  <a:lnTo>
                    <a:pt x="64" y="208"/>
                  </a:lnTo>
                  <a:cubicBezTo>
                    <a:pt x="69" y="212"/>
                    <a:pt x="60" y="210"/>
                    <a:pt x="61" y="214"/>
                  </a:cubicBezTo>
                  <a:cubicBezTo>
                    <a:pt x="66" y="210"/>
                    <a:pt x="68" y="218"/>
                    <a:pt x="72" y="220"/>
                  </a:cubicBezTo>
                  <a:cubicBezTo>
                    <a:pt x="67" y="228"/>
                    <a:pt x="73" y="239"/>
                    <a:pt x="77" y="246"/>
                  </a:cubicBezTo>
                  <a:lnTo>
                    <a:pt x="73" y="246"/>
                  </a:lnTo>
                  <a:cubicBezTo>
                    <a:pt x="82" y="254"/>
                    <a:pt x="74" y="262"/>
                    <a:pt x="72" y="271"/>
                  </a:cubicBezTo>
                  <a:cubicBezTo>
                    <a:pt x="70" y="272"/>
                    <a:pt x="66" y="274"/>
                    <a:pt x="66" y="277"/>
                  </a:cubicBezTo>
                  <a:cubicBezTo>
                    <a:pt x="74" y="282"/>
                    <a:pt x="74" y="284"/>
                    <a:pt x="78" y="291"/>
                  </a:cubicBezTo>
                  <a:cubicBezTo>
                    <a:pt x="78" y="297"/>
                    <a:pt x="76" y="305"/>
                    <a:pt x="73" y="311"/>
                  </a:cubicBezTo>
                  <a:cubicBezTo>
                    <a:pt x="84" y="330"/>
                    <a:pt x="78" y="349"/>
                    <a:pt x="86" y="369"/>
                  </a:cubicBezTo>
                  <a:lnTo>
                    <a:pt x="80" y="370"/>
                  </a:lnTo>
                  <a:cubicBezTo>
                    <a:pt x="94" y="388"/>
                    <a:pt x="85" y="413"/>
                    <a:pt x="95" y="427"/>
                  </a:cubicBezTo>
                  <a:lnTo>
                    <a:pt x="85" y="427"/>
                  </a:lnTo>
                  <a:cubicBezTo>
                    <a:pt x="83" y="433"/>
                    <a:pt x="90" y="438"/>
                    <a:pt x="96" y="436"/>
                  </a:cubicBezTo>
                  <a:cubicBezTo>
                    <a:pt x="94" y="441"/>
                    <a:pt x="103" y="447"/>
                    <a:pt x="96" y="451"/>
                  </a:cubicBezTo>
                  <a:cubicBezTo>
                    <a:pt x="96" y="457"/>
                    <a:pt x="102" y="456"/>
                    <a:pt x="104" y="460"/>
                  </a:cubicBezTo>
                  <a:cubicBezTo>
                    <a:pt x="104" y="470"/>
                    <a:pt x="105" y="474"/>
                    <a:pt x="110" y="482"/>
                  </a:cubicBezTo>
                  <a:lnTo>
                    <a:pt x="110" y="480"/>
                  </a:lnTo>
                  <a:cubicBezTo>
                    <a:pt x="107" y="480"/>
                    <a:pt x="103" y="481"/>
                    <a:pt x="104" y="483"/>
                  </a:cubicBezTo>
                  <a:cubicBezTo>
                    <a:pt x="108" y="485"/>
                    <a:pt x="106" y="496"/>
                    <a:pt x="115" y="488"/>
                  </a:cubicBezTo>
                  <a:cubicBezTo>
                    <a:pt x="113" y="500"/>
                    <a:pt x="128" y="507"/>
                    <a:pt x="125" y="518"/>
                  </a:cubicBezTo>
                  <a:cubicBezTo>
                    <a:pt x="128" y="516"/>
                    <a:pt x="129" y="518"/>
                    <a:pt x="132" y="518"/>
                  </a:cubicBezTo>
                  <a:cubicBezTo>
                    <a:pt x="136" y="524"/>
                    <a:pt x="134" y="536"/>
                    <a:pt x="143" y="537"/>
                  </a:cubicBezTo>
                  <a:cubicBezTo>
                    <a:pt x="142" y="539"/>
                    <a:pt x="137" y="539"/>
                    <a:pt x="139" y="541"/>
                  </a:cubicBezTo>
                  <a:cubicBezTo>
                    <a:pt x="141" y="542"/>
                    <a:pt x="142" y="539"/>
                    <a:pt x="145" y="540"/>
                  </a:cubicBezTo>
                  <a:cubicBezTo>
                    <a:pt x="155" y="544"/>
                    <a:pt x="159" y="566"/>
                    <a:pt x="169" y="573"/>
                  </a:cubicBezTo>
                  <a:cubicBezTo>
                    <a:pt x="188" y="583"/>
                    <a:pt x="205" y="598"/>
                    <a:pt x="224" y="607"/>
                  </a:cubicBezTo>
                  <a:lnTo>
                    <a:pt x="223" y="609"/>
                  </a:lnTo>
                  <a:cubicBezTo>
                    <a:pt x="233" y="605"/>
                    <a:pt x="234" y="624"/>
                    <a:pt x="245" y="614"/>
                  </a:cubicBezTo>
                  <a:cubicBezTo>
                    <a:pt x="245" y="617"/>
                    <a:pt x="250" y="618"/>
                    <a:pt x="247" y="621"/>
                  </a:cubicBezTo>
                  <a:cubicBezTo>
                    <a:pt x="254" y="618"/>
                    <a:pt x="260" y="632"/>
                    <a:pt x="270" y="626"/>
                  </a:cubicBezTo>
                  <a:lnTo>
                    <a:pt x="268" y="627"/>
                  </a:lnTo>
                  <a:cubicBezTo>
                    <a:pt x="275" y="634"/>
                    <a:pt x="283" y="629"/>
                    <a:pt x="290" y="634"/>
                  </a:cubicBezTo>
                  <a:cubicBezTo>
                    <a:pt x="289" y="635"/>
                    <a:pt x="288" y="636"/>
                    <a:pt x="287" y="638"/>
                  </a:cubicBezTo>
                  <a:cubicBezTo>
                    <a:pt x="290" y="642"/>
                    <a:pt x="296" y="629"/>
                    <a:pt x="296" y="640"/>
                  </a:cubicBezTo>
                  <a:cubicBezTo>
                    <a:pt x="298" y="640"/>
                    <a:pt x="298" y="635"/>
                    <a:pt x="297" y="635"/>
                  </a:cubicBezTo>
                  <a:cubicBezTo>
                    <a:pt x="315" y="642"/>
                    <a:pt x="333" y="631"/>
                    <a:pt x="346" y="625"/>
                  </a:cubicBezTo>
                  <a:cubicBezTo>
                    <a:pt x="361" y="625"/>
                    <a:pt x="354" y="642"/>
                    <a:pt x="361" y="629"/>
                  </a:cubicBezTo>
                  <a:cubicBezTo>
                    <a:pt x="363" y="631"/>
                    <a:pt x="360" y="625"/>
                    <a:pt x="361" y="627"/>
                  </a:cubicBezTo>
                  <a:cubicBezTo>
                    <a:pt x="364" y="622"/>
                    <a:pt x="373" y="635"/>
                    <a:pt x="373" y="628"/>
                  </a:cubicBezTo>
                  <a:cubicBezTo>
                    <a:pt x="369" y="623"/>
                    <a:pt x="373" y="624"/>
                    <a:pt x="371" y="620"/>
                  </a:cubicBezTo>
                  <a:cubicBezTo>
                    <a:pt x="382" y="620"/>
                    <a:pt x="386" y="624"/>
                    <a:pt x="390" y="616"/>
                  </a:cubicBezTo>
                  <a:lnTo>
                    <a:pt x="392" y="620"/>
                  </a:lnTo>
                  <a:cubicBezTo>
                    <a:pt x="395" y="607"/>
                    <a:pt x="406" y="607"/>
                    <a:pt x="405" y="593"/>
                  </a:cubicBezTo>
                  <a:cubicBezTo>
                    <a:pt x="443" y="567"/>
                    <a:pt x="463" y="530"/>
                    <a:pt x="481" y="495"/>
                  </a:cubicBezTo>
                  <a:cubicBezTo>
                    <a:pt x="502" y="460"/>
                    <a:pt x="503" y="417"/>
                    <a:pt x="513" y="373"/>
                  </a:cubicBezTo>
                  <a:cubicBezTo>
                    <a:pt x="523" y="362"/>
                    <a:pt x="522" y="361"/>
                    <a:pt x="519" y="349"/>
                  </a:cubicBezTo>
                  <a:cubicBezTo>
                    <a:pt x="520" y="350"/>
                    <a:pt x="521" y="351"/>
                    <a:pt x="522" y="350"/>
                  </a:cubicBezTo>
                  <a:cubicBezTo>
                    <a:pt x="514" y="349"/>
                    <a:pt x="521" y="341"/>
                    <a:pt x="514" y="340"/>
                  </a:cubicBezTo>
                  <a:cubicBezTo>
                    <a:pt x="516" y="324"/>
                    <a:pt x="513" y="306"/>
                    <a:pt x="513" y="287"/>
                  </a:cubicBezTo>
                  <a:cubicBezTo>
                    <a:pt x="514" y="290"/>
                    <a:pt x="520" y="291"/>
                    <a:pt x="519" y="288"/>
                  </a:cubicBezTo>
                  <a:lnTo>
                    <a:pt x="514" y="284"/>
                  </a:lnTo>
                  <a:lnTo>
                    <a:pt x="517" y="284"/>
                  </a:lnTo>
                  <a:cubicBezTo>
                    <a:pt x="515" y="281"/>
                    <a:pt x="512" y="279"/>
                    <a:pt x="509" y="281"/>
                  </a:cubicBezTo>
                  <a:cubicBezTo>
                    <a:pt x="502" y="234"/>
                    <a:pt x="516" y="187"/>
                    <a:pt x="513" y="141"/>
                  </a:cubicBezTo>
                  <a:cubicBezTo>
                    <a:pt x="515" y="130"/>
                    <a:pt x="512" y="115"/>
                    <a:pt x="510" y="103"/>
                  </a:cubicBezTo>
                  <a:cubicBezTo>
                    <a:pt x="519" y="67"/>
                    <a:pt x="525" y="35"/>
                    <a:pt x="515" y="0"/>
                  </a:cubicBezTo>
                  <a:cubicBezTo>
                    <a:pt x="515" y="0"/>
                    <a:pt x="535" y="3"/>
                    <a:pt x="541" y="18"/>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256">
              <a:extLst>
                <a:ext uri="{FF2B5EF4-FFF2-40B4-BE49-F238E27FC236}">
                  <a16:creationId xmlns:a16="http://schemas.microsoft.com/office/drawing/2014/main" id="{865E806A-B25D-236A-0962-A031AE698261}"/>
                </a:ext>
              </a:extLst>
            </p:cNvPr>
            <p:cNvSpPr>
              <a:spLocks/>
            </p:cNvSpPr>
            <p:nvPr/>
          </p:nvSpPr>
          <p:spPr bwMode="auto">
            <a:xfrm>
              <a:off x="1893888" y="3303588"/>
              <a:ext cx="4763" cy="1588"/>
            </a:xfrm>
            <a:custGeom>
              <a:avLst/>
              <a:gdLst>
                <a:gd name="T0" fmla="*/ 11 w 11"/>
                <a:gd name="T1" fmla="*/ 0 h 6"/>
                <a:gd name="T2" fmla="*/ 0 w 11"/>
                <a:gd name="T3" fmla="*/ 2 h 6"/>
                <a:gd name="T4" fmla="*/ 11 w 11"/>
                <a:gd name="T5" fmla="*/ 0 h 6"/>
              </a:gdLst>
              <a:ahLst/>
              <a:cxnLst>
                <a:cxn ang="0">
                  <a:pos x="T0" y="T1"/>
                </a:cxn>
                <a:cxn ang="0">
                  <a:pos x="T2" y="T3"/>
                </a:cxn>
                <a:cxn ang="0">
                  <a:pos x="T4" y="T5"/>
                </a:cxn>
              </a:cxnLst>
              <a:rect l="0" t="0" r="r" b="b"/>
              <a:pathLst>
                <a:path w="11" h="6">
                  <a:moveTo>
                    <a:pt x="11" y="0"/>
                  </a:moveTo>
                  <a:cubicBezTo>
                    <a:pt x="7" y="2"/>
                    <a:pt x="5" y="6"/>
                    <a:pt x="0" y="2"/>
                  </a:cubicBezTo>
                  <a:cubicBezTo>
                    <a:pt x="4" y="2"/>
                    <a:pt x="8" y="0"/>
                    <a:pt x="11"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257">
              <a:extLst>
                <a:ext uri="{FF2B5EF4-FFF2-40B4-BE49-F238E27FC236}">
                  <a16:creationId xmlns:a16="http://schemas.microsoft.com/office/drawing/2014/main" id="{FD4D0304-BFCF-69ED-B6A5-F4F19ADCB9D4}"/>
                </a:ext>
              </a:extLst>
            </p:cNvPr>
            <p:cNvSpPr>
              <a:spLocks/>
            </p:cNvSpPr>
            <p:nvPr/>
          </p:nvSpPr>
          <p:spPr bwMode="auto">
            <a:xfrm>
              <a:off x="1882775" y="3340100"/>
              <a:ext cx="3175" cy="1588"/>
            </a:xfrm>
            <a:custGeom>
              <a:avLst/>
              <a:gdLst>
                <a:gd name="T0" fmla="*/ 6 w 7"/>
                <a:gd name="T1" fmla="*/ 2 h 4"/>
                <a:gd name="T2" fmla="*/ 3 w 7"/>
                <a:gd name="T3" fmla="*/ 4 h 4"/>
                <a:gd name="T4" fmla="*/ 2 w 7"/>
                <a:gd name="T5" fmla="*/ 0 h 4"/>
                <a:gd name="T6" fmla="*/ 6 w 7"/>
                <a:gd name="T7" fmla="*/ 2 h 4"/>
              </a:gdLst>
              <a:ahLst/>
              <a:cxnLst>
                <a:cxn ang="0">
                  <a:pos x="T0" y="T1"/>
                </a:cxn>
                <a:cxn ang="0">
                  <a:pos x="T2" y="T3"/>
                </a:cxn>
                <a:cxn ang="0">
                  <a:pos x="T4" y="T5"/>
                </a:cxn>
                <a:cxn ang="0">
                  <a:pos x="T6" y="T7"/>
                </a:cxn>
              </a:cxnLst>
              <a:rect l="0" t="0" r="r" b="b"/>
              <a:pathLst>
                <a:path w="7" h="4">
                  <a:moveTo>
                    <a:pt x="6" y="2"/>
                  </a:moveTo>
                  <a:cubicBezTo>
                    <a:pt x="7" y="2"/>
                    <a:pt x="4" y="3"/>
                    <a:pt x="3" y="4"/>
                  </a:cubicBezTo>
                  <a:cubicBezTo>
                    <a:pt x="3" y="2"/>
                    <a:pt x="0" y="1"/>
                    <a:pt x="2" y="0"/>
                  </a:cubicBezTo>
                  <a:cubicBezTo>
                    <a:pt x="2" y="1"/>
                    <a:pt x="4" y="1"/>
                    <a:pt x="6" y="2"/>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258">
              <a:extLst>
                <a:ext uri="{FF2B5EF4-FFF2-40B4-BE49-F238E27FC236}">
                  <a16:creationId xmlns:a16="http://schemas.microsoft.com/office/drawing/2014/main" id="{A2EA1E8E-F32A-7EC0-F641-C6451B32A1DE}"/>
                </a:ext>
              </a:extLst>
            </p:cNvPr>
            <p:cNvSpPr>
              <a:spLocks/>
            </p:cNvSpPr>
            <p:nvPr/>
          </p:nvSpPr>
          <p:spPr bwMode="auto">
            <a:xfrm>
              <a:off x="1881188" y="3348038"/>
              <a:ext cx="3175" cy="3175"/>
            </a:xfrm>
            <a:custGeom>
              <a:avLst/>
              <a:gdLst>
                <a:gd name="T0" fmla="*/ 6 w 6"/>
                <a:gd name="T1" fmla="*/ 10 h 10"/>
                <a:gd name="T2" fmla="*/ 0 w 6"/>
                <a:gd name="T3" fmla="*/ 0 h 10"/>
                <a:gd name="T4" fmla="*/ 6 w 6"/>
                <a:gd name="T5" fmla="*/ 10 h 10"/>
              </a:gdLst>
              <a:ahLst/>
              <a:cxnLst>
                <a:cxn ang="0">
                  <a:pos x="T0" y="T1"/>
                </a:cxn>
                <a:cxn ang="0">
                  <a:pos x="T2" y="T3"/>
                </a:cxn>
                <a:cxn ang="0">
                  <a:pos x="T4" y="T5"/>
                </a:cxn>
              </a:cxnLst>
              <a:rect l="0" t="0" r="r" b="b"/>
              <a:pathLst>
                <a:path w="6" h="10">
                  <a:moveTo>
                    <a:pt x="6" y="10"/>
                  </a:moveTo>
                  <a:cubicBezTo>
                    <a:pt x="3" y="10"/>
                    <a:pt x="0" y="4"/>
                    <a:pt x="0" y="0"/>
                  </a:cubicBezTo>
                  <a:lnTo>
                    <a:pt x="6" y="10"/>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259">
              <a:extLst>
                <a:ext uri="{FF2B5EF4-FFF2-40B4-BE49-F238E27FC236}">
                  <a16:creationId xmlns:a16="http://schemas.microsoft.com/office/drawing/2014/main" id="{812CAD85-5733-9E05-71B5-89C7AD3EC9E7}"/>
                </a:ext>
              </a:extLst>
            </p:cNvPr>
            <p:cNvSpPr>
              <a:spLocks/>
            </p:cNvSpPr>
            <p:nvPr/>
          </p:nvSpPr>
          <p:spPr bwMode="auto">
            <a:xfrm>
              <a:off x="1878013" y="3359150"/>
              <a:ext cx="1588" cy="1588"/>
            </a:xfrm>
            <a:custGeom>
              <a:avLst/>
              <a:gdLst>
                <a:gd name="T0" fmla="*/ 4 w 4"/>
                <a:gd name="T1" fmla="*/ 1 h 4"/>
                <a:gd name="T2" fmla="*/ 0 w 4"/>
                <a:gd name="T3" fmla="*/ 0 h 4"/>
                <a:gd name="T4" fmla="*/ 4 w 4"/>
                <a:gd name="T5" fmla="*/ 1 h 4"/>
              </a:gdLst>
              <a:ahLst/>
              <a:cxnLst>
                <a:cxn ang="0">
                  <a:pos x="T0" y="T1"/>
                </a:cxn>
                <a:cxn ang="0">
                  <a:pos x="T2" y="T3"/>
                </a:cxn>
                <a:cxn ang="0">
                  <a:pos x="T4" y="T5"/>
                </a:cxn>
              </a:cxnLst>
              <a:rect l="0" t="0" r="r" b="b"/>
              <a:pathLst>
                <a:path w="4" h="4">
                  <a:moveTo>
                    <a:pt x="4" y="1"/>
                  </a:moveTo>
                  <a:cubicBezTo>
                    <a:pt x="1" y="4"/>
                    <a:pt x="0" y="3"/>
                    <a:pt x="0" y="0"/>
                  </a:cubicBezTo>
                  <a:lnTo>
                    <a:pt x="4"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260">
              <a:extLst>
                <a:ext uri="{FF2B5EF4-FFF2-40B4-BE49-F238E27FC236}">
                  <a16:creationId xmlns:a16="http://schemas.microsoft.com/office/drawing/2014/main" id="{6239BF47-4B83-CA5E-9382-5E985417E5D3}"/>
                </a:ext>
              </a:extLst>
            </p:cNvPr>
            <p:cNvSpPr>
              <a:spLocks/>
            </p:cNvSpPr>
            <p:nvPr/>
          </p:nvSpPr>
          <p:spPr bwMode="auto">
            <a:xfrm>
              <a:off x="1879600" y="3360738"/>
              <a:ext cx="1588" cy="1588"/>
            </a:xfrm>
            <a:custGeom>
              <a:avLst/>
              <a:gdLst>
                <a:gd name="T0" fmla="*/ 6 w 6"/>
                <a:gd name="T1" fmla="*/ 1 h 5"/>
                <a:gd name="T2" fmla="*/ 2 w 6"/>
                <a:gd name="T3" fmla="*/ 5 h 5"/>
                <a:gd name="T4" fmla="*/ 6 w 6"/>
                <a:gd name="T5" fmla="*/ 1 h 5"/>
              </a:gdLst>
              <a:ahLst/>
              <a:cxnLst>
                <a:cxn ang="0">
                  <a:pos x="T0" y="T1"/>
                </a:cxn>
                <a:cxn ang="0">
                  <a:pos x="T2" y="T3"/>
                </a:cxn>
                <a:cxn ang="0">
                  <a:pos x="T4" y="T5"/>
                </a:cxn>
              </a:cxnLst>
              <a:rect l="0" t="0" r="r" b="b"/>
              <a:pathLst>
                <a:path w="6" h="5">
                  <a:moveTo>
                    <a:pt x="6" y="1"/>
                  </a:moveTo>
                  <a:cubicBezTo>
                    <a:pt x="6" y="3"/>
                    <a:pt x="4" y="4"/>
                    <a:pt x="2" y="5"/>
                  </a:cubicBezTo>
                  <a:cubicBezTo>
                    <a:pt x="5" y="5"/>
                    <a:pt x="0" y="0"/>
                    <a:pt x="6"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261">
              <a:extLst>
                <a:ext uri="{FF2B5EF4-FFF2-40B4-BE49-F238E27FC236}">
                  <a16:creationId xmlns:a16="http://schemas.microsoft.com/office/drawing/2014/main" id="{F5CF1C74-61AD-F96A-EA89-52E1872BA38C}"/>
                </a:ext>
              </a:extLst>
            </p:cNvPr>
            <p:cNvSpPr>
              <a:spLocks/>
            </p:cNvSpPr>
            <p:nvPr/>
          </p:nvSpPr>
          <p:spPr bwMode="auto">
            <a:xfrm>
              <a:off x="1876425" y="3379788"/>
              <a:ext cx="3175" cy="1588"/>
            </a:xfrm>
            <a:custGeom>
              <a:avLst/>
              <a:gdLst>
                <a:gd name="T0" fmla="*/ 5 w 8"/>
                <a:gd name="T1" fmla="*/ 1 h 7"/>
                <a:gd name="T2" fmla="*/ 4 w 8"/>
                <a:gd name="T3" fmla="*/ 7 h 7"/>
                <a:gd name="T4" fmla="*/ 5 w 8"/>
                <a:gd name="T5" fmla="*/ 1 h 7"/>
              </a:gdLst>
              <a:ahLst/>
              <a:cxnLst>
                <a:cxn ang="0">
                  <a:pos x="T0" y="T1"/>
                </a:cxn>
                <a:cxn ang="0">
                  <a:pos x="T2" y="T3"/>
                </a:cxn>
                <a:cxn ang="0">
                  <a:pos x="T4" y="T5"/>
                </a:cxn>
              </a:cxnLst>
              <a:rect l="0" t="0" r="r" b="b"/>
              <a:pathLst>
                <a:path w="8" h="7">
                  <a:moveTo>
                    <a:pt x="5" y="1"/>
                  </a:moveTo>
                  <a:cubicBezTo>
                    <a:pt x="5" y="3"/>
                    <a:pt x="8" y="6"/>
                    <a:pt x="4" y="7"/>
                  </a:cubicBezTo>
                  <a:cubicBezTo>
                    <a:pt x="7" y="5"/>
                    <a:pt x="0" y="0"/>
                    <a:pt x="5"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262">
              <a:extLst>
                <a:ext uri="{FF2B5EF4-FFF2-40B4-BE49-F238E27FC236}">
                  <a16:creationId xmlns:a16="http://schemas.microsoft.com/office/drawing/2014/main" id="{577EB96C-4D6A-90F6-1375-C2F8195BDEFA}"/>
                </a:ext>
              </a:extLst>
            </p:cNvPr>
            <p:cNvSpPr>
              <a:spLocks/>
            </p:cNvSpPr>
            <p:nvPr/>
          </p:nvSpPr>
          <p:spPr bwMode="auto">
            <a:xfrm>
              <a:off x="1878013" y="3389313"/>
              <a:ext cx="1588" cy="1588"/>
            </a:xfrm>
            <a:custGeom>
              <a:avLst/>
              <a:gdLst>
                <a:gd name="T0" fmla="*/ 4 w 4"/>
                <a:gd name="T1" fmla="*/ 0 h 4"/>
                <a:gd name="T2" fmla="*/ 4 w 4"/>
                <a:gd name="T3" fmla="*/ 2 h 4"/>
                <a:gd name="T4" fmla="*/ 0 w 4"/>
                <a:gd name="T5" fmla="*/ 1 h 4"/>
                <a:gd name="T6" fmla="*/ 4 w 4"/>
                <a:gd name="T7" fmla="*/ 0 h 4"/>
              </a:gdLst>
              <a:ahLst/>
              <a:cxnLst>
                <a:cxn ang="0">
                  <a:pos x="T0" y="T1"/>
                </a:cxn>
                <a:cxn ang="0">
                  <a:pos x="T2" y="T3"/>
                </a:cxn>
                <a:cxn ang="0">
                  <a:pos x="T4" y="T5"/>
                </a:cxn>
                <a:cxn ang="0">
                  <a:pos x="T6" y="T7"/>
                </a:cxn>
              </a:cxnLst>
              <a:rect l="0" t="0" r="r" b="b"/>
              <a:pathLst>
                <a:path w="4" h="4">
                  <a:moveTo>
                    <a:pt x="4" y="0"/>
                  </a:moveTo>
                  <a:cubicBezTo>
                    <a:pt x="4" y="1"/>
                    <a:pt x="3" y="1"/>
                    <a:pt x="4" y="2"/>
                  </a:cubicBezTo>
                  <a:cubicBezTo>
                    <a:pt x="3" y="4"/>
                    <a:pt x="0" y="2"/>
                    <a:pt x="0" y="1"/>
                  </a:cubicBezTo>
                  <a:lnTo>
                    <a:pt x="4" y="0"/>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263">
              <a:extLst>
                <a:ext uri="{FF2B5EF4-FFF2-40B4-BE49-F238E27FC236}">
                  <a16:creationId xmlns:a16="http://schemas.microsoft.com/office/drawing/2014/main" id="{5C7A7DEF-272F-417D-A5F9-76ABD632DC69}"/>
                </a:ext>
              </a:extLst>
            </p:cNvPr>
            <p:cNvSpPr>
              <a:spLocks/>
            </p:cNvSpPr>
            <p:nvPr/>
          </p:nvSpPr>
          <p:spPr bwMode="auto">
            <a:xfrm>
              <a:off x="1955800" y="3533775"/>
              <a:ext cx="1588" cy="1588"/>
            </a:xfrm>
            <a:custGeom>
              <a:avLst/>
              <a:gdLst>
                <a:gd name="T0" fmla="*/ 4 w 4"/>
                <a:gd name="T1" fmla="*/ 3 h 3"/>
                <a:gd name="T2" fmla="*/ 0 w 4"/>
                <a:gd name="T3" fmla="*/ 3 h 3"/>
                <a:gd name="T4" fmla="*/ 2 w 4"/>
                <a:gd name="T5" fmla="*/ 0 h 3"/>
                <a:gd name="T6" fmla="*/ 4 w 4"/>
                <a:gd name="T7" fmla="*/ 3 h 3"/>
              </a:gdLst>
              <a:ahLst/>
              <a:cxnLst>
                <a:cxn ang="0">
                  <a:pos x="T0" y="T1"/>
                </a:cxn>
                <a:cxn ang="0">
                  <a:pos x="T2" y="T3"/>
                </a:cxn>
                <a:cxn ang="0">
                  <a:pos x="T4" y="T5"/>
                </a:cxn>
                <a:cxn ang="0">
                  <a:pos x="T6" y="T7"/>
                </a:cxn>
              </a:cxnLst>
              <a:rect l="0" t="0" r="r" b="b"/>
              <a:pathLst>
                <a:path w="4" h="3">
                  <a:moveTo>
                    <a:pt x="4" y="3"/>
                  </a:moveTo>
                  <a:lnTo>
                    <a:pt x="0" y="3"/>
                  </a:lnTo>
                  <a:lnTo>
                    <a:pt x="2" y="0"/>
                  </a:lnTo>
                  <a:lnTo>
                    <a:pt x="4" y="3"/>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264">
              <a:extLst>
                <a:ext uri="{FF2B5EF4-FFF2-40B4-BE49-F238E27FC236}">
                  <a16:creationId xmlns:a16="http://schemas.microsoft.com/office/drawing/2014/main" id="{B3B80355-6E8C-FB83-DB21-FEF24B5FEF6E}"/>
                </a:ext>
              </a:extLst>
            </p:cNvPr>
            <p:cNvSpPr>
              <a:spLocks/>
            </p:cNvSpPr>
            <p:nvPr/>
          </p:nvSpPr>
          <p:spPr bwMode="auto">
            <a:xfrm>
              <a:off x="2033588" y="3516313"/>
              <a:ext cx="1588" cy="3175"/>
            </a:xfrm>
            <a:custGeom>
              <a:avLst/>
              <a:gdLst>
                <a:gd name="T0" fmla="*/ 0 w 4"/>
                <a:gd name="T1" fmla="*/ 4 h 7"/>
                <a:gd name="T2" fmla="*/ 4 w 4"/>
                <a:gd name="T3" fmla="*/ 5 h 7"/>
                <a:gd name="T4" fmla="*/ 0 w 4"/>
                <a:gd name="T5" fmla="*/ 4 h 7"/>
              </a:gdLst>
              <a:ahLst/>
              <a:cxnLst>
                <a:cxn ang="0">
                  <a:pos x="T0" y="T1"/>
                </a:cxn>
                <a:cxn ang="0">
                  <a:pos x="T2" y="T3"/>
                </a:cxn>
                <a:cxn ang="0">
                  <a:pos x="T4" y="T5"/>
                </a:cxn>
              </a:cxnLst>
              <a:rect l="0" t="0" r="r" b="b"/>
              <a:pathLst>
                <a:path w="4" h="7">
                  <a:moveTo>
                    <a:pt x="0" y="4"/>
                  </a:moveTo>
                  <a:cubicBezTo>
                    <a:pt x="1" y="0"/>
                    <a:pt x="3" y="5"/>
                    <a:pt x="4" y="5"/>
                  </a:cubicBezTo>
                  <a:cubicBezTo>
                    <a:pt x="2" y="7"/>
                    <a:pt x="2" y="1"/>
                    <a:pt x="0"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265">
              <a:extLst>
                <a:ext uri="{FF2B5EF4-FFF2-40B4-BE49-F238E27FC236}">
                  <a16:creationId xmlns:a16="http://schemas.microsoft.com/office/drawing/2014/main" id="{C9A0AB53-D2F6-8204-DFCC-E883FD458FBA}"/>
                </a:ext>
              </a:extLst>
            </p:cNvPr>
            <p:cNvSpPr>
              <a:spLocks/>
            </p:cNvSpPr>
            <p:nvPr/>
          </p:nvSpPr>
          <p:spPr bwMode="auto">
            <a:xfrm>
              <a:off x="2054225" y="3482975"/>
              <a:ext cx="1588" cy="0"/>
            </a:xfrm>
            <a:custGeom>
              <a:avLst/>
              <a:gdLst>
                <a:gd name="T0" fmla="*/ 7 w 7"/>
                <a:gd name="T1" fmla="*/ 3 h 3"/>
                <a:gd name="T2" fmla="*/ 6 w 7"/>
                <a:gd name="T3" fmla="*/ 3 h 3"/>
                <a:gd name="T4" fmla="*/ 0 w 7"/>
                <a:gd name="T5" fmla="*/ 0 h 3"/>
                <a:gd name="T6" fmla="*/ 7 w 7"/>
                <a:gd name="T7" fmla="*/ 3 h 3"/>
              </a:gdLst>
              <a:ahLst/>
              <a:cxnLst>
                <a:cxn ang="0">
                  <a:pos x="T0" y="T1"/>
                </a:cxn>
                <a:cxn ang="0">
                  <a:pos x="T2" y="T3"/>
                </a:cxn>
                <a:cxn ang="0">
                  <a:pos x="T4" y="T5"/>
                </a:cxn>
                <a:cxn ang="0">
                  <a:pos x="T6" y="T7"/>
                </a:cxn>
              </a:cxnLst>
              <a:rect l="0" t="0" r="r" b="b"/>
              <a:pathLst>
                <a:path w="7" h="3">
                  <a:moveTo>
                    <a:pt x="7" y="3"/>
                  </a:moveTo>
                  <a:lnTo>
                    <a:pt x="6" y="3"/>
                  </a:lnTo>
                  <a:lnTo>
                    <a:pt x="0" y="0"/>
                  </a:lnTo>
                  <a:lnTo>
                    <a:pt x="7" y="3"/>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266">
              <a:extLst>
                <a:ext uri="{FF2B5EF4-FFF2-40B4-BE49-F238E27FC236}">
                  <a16:creationId xmlns:a16="http://schemas.microsoft.com/office/drawing/2014/main" id="{8CEE6956-15D5-D2C0-DE1F-A812D2EFB11A}"/>
                </a:ext>
              </a:extLst>
            </p:cNvPr>
            <p:cNvSpPr>
              <a:spLocks/>
            </p:cNvSpPr>
            <p:nvPr/>
          </p:nvSpPr>
          <p:spPr bwMode="auto">
            <a:xfrm>
              <a:off x="2279650" y="3305175"/>
              <a:ext cx="3175" cy="3175"/>
            </a:xfrm>
            <a:custGeom>
              <a:avLst/>
              <a:gdLst>
                <a:gd name="T0" fmla="*/ 6 w 8"/>
                <a:gd name="T1" fmla="*/ 6 h 9"/>
                <a:gd name="T2" fmla="*/ 3 w 8"/>
                <a:gd name="T3" fmla="*/ 2 h 9"/>
                <a:gd name="T4" fmla="*/ 6 w 8"/>
                <a:gd name="T5" fmla="*/ 6 h 9"/>
              </a:gdLst>
              <a:ahLst/>
              <a:cxnLst>
                <a:cxn ang="0">
                  <a:pos x="T0" y="T1"/>
                </a:cxn>
                <a:cxn ang="0">
                  <a:pos x="T2" y="T3"/>
                </a:cxn>
                <a:cxn ang="0">
                  <a:pos x="T4" y="T5"/>
                </a:cxn>
              </a:cxnLst>
              <a:rect l="0" t="0" r="r" b="b"/>
              <a:pathLst>
                <a:path w="8" h="9">
                  <a:moveTo>
                    <a:pt x="6" y="6"/>
                  </a:moveTo>
                  <a:cubicBezTo>
                    <a:pt x="4" y="0"/>
                    <a:pt x="0" y="9"/>
                    <a:pt x="3" y="2"/>
                  </a:cubicBezTo>
                  <a:cubicBezTo>
                    <a:pt x="6" y="3"/>
                    <a:pt x="8" y="4"/>
                    <a:pt x="6" y="6"/>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267">
              <a:extLst>
                <a:ext uri="{FF2B5EF4-FFF2-40B4-BE49-F238E27FC236}">
                  <a16:creationId xmlns:a16="http://schemas.microsoft.com/office/drawing/2014/main" id="{4C072BBA-290E-65D1-3EE8-5746A97791A7}"/>
                </a:ext>
              </a:extLst>
            </p:cNvPr>
            <p:cNvSpPr>
              <a:spLocks/>
            </p:cNvSpPr>
            <p:nvPr/>
          </p:nvSpPr>
          <p:spPr bwMode="auto">
            <a:xfrm>
              <a:off x="2262188" y="3298825"/>
              <a:ext cx="188913" cy="241300"/>
            </a:xfrm>
            <a:custGeom>
              <a:avLst/>
              <a:gdLst>
                <a:gd name="T0" fmla="*/ 524 w 551"/>
                <a:gd name="T1" fmla="*/ 177 h 704"/>
                <a:gd name="T2" fmla="*/ 528 w 551"/>
                <a:gd name="T3" fmla="*/ 223 h 704"/>
                <a:gd name="T4" fmla="*/ 547 w 551"/>
                <a:gd name="T5" fmla="*/ 316 h 704"/>
                <a:gd name="T6" fmla="*/ 545 w 551"/>
                <a:gd name="T7" fmla="*/ 350 h 704"/>
                <a:gd name="T8" fmla="*/ 528 w 551"/>
                <a:gd name="T9" fmla="*/ 451 h 704"/>
                <a:gd name="T10" fmla="*/ 520 w 551"/>
                <a:gd name="T11" fmla="*/ 483 h 704"/>
                <a:gd name="T12" fmla="*/ 510 w 551"/>
                <a:gd name="T13" fmla="*/ 540 h 704"/>
                <a:gd name="T14" fmla="*/ 485 w 551"/>
                <a:gd name="T15" fmla="*/ 583 h 704"/>
                <a:gd name="T16" fmla="*/ 464 w 551"/>
                <a:gd name="T17" fmla="*/ 602 h 704"/>
                <a:gd name="T18" fmla="*/ 454 w 551"/>
                <a:gd name="T19" fmla="*/ 626 h 704"/>
                <a:gd name="T20" fmla="*/ 411 w 551"/>
                <a:gd name="T21" fmla="*/ 668 h 704"/>
                <a:gd name="T22" fmla="*/ 379 w 551"/>
                <a:gd name="T23" fmla="*/ 681 h 704"/>
                <a:gd name="T24" fmla="*/ 346 w 551"/>
                <a:gd name="T25" fmla="*/ 697 h 704"/>
                <a:gd name="T26" fmla="*/ 300 w 551"/>
                <a:gd name="T27" fmla="*/ 697 h 704"/>
                <a:gd name="T28" fmla="*/ 248 w 551"/>
                <a:gd name="T29" fmla="*/ 694 h 704"/>
                <a:gd name="T30" fmla="*/ 191 w 551"/>
                <a:gd name="T31" fmla="*/ 668 h 704"/>
                <a:gd name="T32" fmla="*/ 166 w 551"/>
                <a:gd name="T33" fmla="*/ 658 h 704"/>
                <a:gd name="T34" fmla="*/ 150 w 551"/>
                <a:gd name="T35" fmla="*/ 638 h 704"/>
                <a:gd name="T36" fmla="*/ 129 w 551"/>
                <a:gd name="T37" fmla="*/ 628 h 704"/>
                <a:gd name="T38" fmla="*/ 122 w 551"/>
                <a:gd name="T39" fmla="*/ 621 h 704"/>
                <a:gd name="T40" fmla="*/ 101 w 551"/>
                <a:gd name="T41" fmla="*/ 600 h 704"/>
                <a:gd name="T42" fmla="*/ 59 w 551"/>
                <a:gd name="T43" fmla="*/ 524 h 704"/>
                <a:gd name="T44" fmla="*/ 49 w 551"/>
                <a:gd name="T45" fmla="*/ 491 h 704"/>
                <a:gd name="T46" fmla="*/ 43 w 551"/>
                <a:gd name="T47" fmla="*/ 462 h 704"/>
                <a:gd name="T48" fmla="*/ 40 w 551"/>
                <a:gd name="T49" fmla="*/ 395 h 704"/>
                <a:gd name="T50" fmla="*/ 56 w 551"/>
                <a:gd name="T51" fmla="*/ 379 h 704"/>
                <a:gd name="T52" fmla="*/ 37 w 551"/>
                <a:gd name="T53" fmla="*/ 359 h 704"/>
                <a:gd name="T54" fmla="*/ 18 w 551"/>
                <a:gd name="T55" fmla="*/ 343 h 704"/>
                <a:gd name="T56" fmla="*/ 20 w 551"/>
                <a:gd name="T57" fmla="*/ 310 h 704"/>
                <a:gd name="T58" fmla="*/ 11 w 551"/>
                <a:gd name="T59" fmla="*/ 301 h 704"/>
                <a:gd name="T60" fmla="*/ 16 w 551"/>
                <a:gd name="T61" fmla="*/ 287 h 704"/>
                <a:gd name="T62" fmla="*/ 30 w 551"/>
                <a:gd name="T63" fmla="*/ 262 h 704"/>
                <a:gd name="T64" fmla="*/ 13 w 551"/>
                <a:gd name="T65" fmla="*/ 238 h 704"/>
                <a:gd name="T66" fmla="*/ 19 w 551"/>
                <a:gd name="T67" fmla="*/ 226 h 704"/>
                <a:gd name="T68" fmla="*/ 8 w 551"/>
                <a:gd name="T69" fmla="*/ 205 h 704"/>
                <a:gd name="T70" fmla="*/ 7 w 551"/>
                <a:gd name="T71" fmla="*/ 181 h 704"/>
                <a:gd name="T72" fmla="*/ 29 w 551"/>
                <a:gd name="T73" fmla="*/ 190 h 704"/>
                <a:gd name="T74" fmla="*/ 13 w 551"/>
                <a:gd name="T75" fmla="*/ 150 h 704"/>
                <a:gd name="T76" fmla="*/ 39 w 551"/>
                <a:gd name="T77" fmla="*/ 91 h 704"/>
                <a:gd name="T78" fmla="*/ 43 w 551"/>
                <a:gd name="T79" fmla="*/ 74 h 704"/>
                <a:gd name="T80" fmla="*/ 40 w 551"/>
                <a:gd name="T81" fmla="*/ 36 h 704"/>
                <a:gd name="T82" fmla="*/ 53 w 551"/>
                <a:gd name="T83" fmla="*/ 51 h 704"/>
                <a:gd name="T84" fmla="*/ 44 w 551"/>
                <a:gd name="T85" fmla="*/ 86 h 704"/>
                <a:gd name="T86" fmla="*/ 66 w 551"/>
                <a:gd name="T87" fmla="*/ 153 h 704"/>
                <a:gd name="T88" fmla="*/ 81 w 551"/>
                <a:gd name="T89" fmla="*/ 262 h 704"/>
                <a:gd name="T90" fmla="*/ 100 w 551"/>
                <a:gd name="T91" fmla="*/ 384 h 704"/>
                <a:gd name="T92" fmla="*/ 113 w 551"/>
                <a:gd name="T93" fmla="*/ 475 h 704"/>
                <a:gd name="T94" fmla="*/ 138 w 551"/>
                <a:gd name="T95" fmla="*/ 531 h 704"/>
                <a:gd name="T96" fmla="*/ 224 w 551"/>
                <a:gd name="T97" fmla="*/ 621 h 704"/>
                <a:gd name="T98" fmla="*/ 286 w 551"/>
                <a:gd name="T99" fmla="*/ 644 h 704"/>
                <a:gd name="T100" fmla="*/ 376 w 551"/>
                <a:gd name="T101" fmla="*/ 634 h 704"/>
                <a:gd name="T102" fmla="*/ 486 w 551"/>
                <a:gd name="T103" fmla="*/ 368 h 704"/>
                <a:gd name="T104" fmla="*/ 491 w 551"/>
                <a:gd name="T105" fmla="*/ 282 h 704"/>
                <a:gd name="T106" fmla="*/ 513 w 551"/>
                <a:gd name="T107" fmla="*/ 2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1" h="704">
                  <a:moveTo>
                    <a:pt x="513" y="20"/>
                  </a:moveTo>
                  <a:cubicBezTo>
                    <a:pt x="531" y="38"/>
                    <a:pt x="515" y="63"/>
                    <a:pt x="527" y="83"/>
                  </a:cubicBezTo>
                  <a:cubicBezTo>
                    <a:pt x="528" y="86"/>
                    <a:pt x="518" y="83"/>
                    <a:pt x="520" y="88"/>
                  </a:cubicBezTo>
                  <a:cubicBezTo>
                    <a:pt x="536" y="107"/>
                    <a:pt x="530" y="139"/>
                    <a:pt x="520" y="164"/>
                  </a:cubicBezTo>
                  <a:lnTo>
                    <a:pt x="518" y="163"/>
                  </a:lnTo>
                  <a:cubicBezTo>
                    <a:pt x="516" y="167"/>
                    <a:pt x="525" y="172"/>
                    <a:pt x="524" y="177"/>
                  </a:cubicBezTo>
                  <a:cubicBezTo>
                    <a:pt x="523" y="177"/>
                    <a:pt x="522" y="176"/>
                    <a:pt x="519" y="177"/>
                  </a:cubicBezTo>
                  <a:cubicBezTo>
                    <a:pt x="525" y="178"/>
                    <a:pt x="522" y="186"/>
                    <a:pt x="527" y="188"/>
                  </a:cubicBezTo>
                  <a:cubicBezTo>
                    <a:pt x="525" y="190"/>
                    <a:pt x="520" y="190"/>
                    <a:pt x="518" y="192"/>
                  </a:cubicBezTo>
                  <a:lnTo>
                    <a:pt x="524" y="195"/>
                  </a:lnTo>
                  <a:cubicBezTo>
                    <a:pt x="540" y="202"/>
                    <a:pt x="524" y="214"/>
                    <a:pt x="532" y="224"/>
                  </a:cubicBezTo>
                  <a:cubicBezTo>
                    <a:pt x="531" y="223"/>
                    <a:pt x="530" y="222"/>
                    <a:pt x="528" y="223"/>
                  </a:cubicBezTo>
                  <a:cubicBezTo>
                    <a:pt x="538" y="240"/>
                    <a:pt x="537" y="261"/>
                    <a:pt x="541" y="280"/>
                  </a:cubicBezTo>
                  <a:cubicBezTo>
                    <a:pt x="539" y="279"/>
                    <a:pt x="534" y="279"/>
                    <a:pt x="532" y="280"/>
                  </a:cubicBezTo>
                  <a:cubicBezTo>
                    <a:pt x="539" y="281"/>
                    <a:pt x="540" y="287"/>
                    <a:pt x="542" y="292"/>
                  </a:cubicBezTo>
                  <a:cubicBezTo>
                    <a:pt x="535" y="294"/>
                    <a:pt x="548" y="301"/>
                    <a:pt x="544" y="307"/>
                  </a:cubicBezTo>
                  <a:lnTo>
                    <a:pt x="542" y="306"/>
                  </a:lnTo>
                  <a:cubicBezTo>
                    <a:pt x="549" y="311"/>
                    <a:pt x="538" y="313"/>
                    <a:pt x="547" y="316"/>
                  </a:cubicBezTo>
                  <a:lnTo>
                    <a:pt x="541" y="319"/>
                  </a:lnTo>
                  <a:cubicBezTo>
                    <a:pt x="551" y="321"/>
                    <a:pt x="536" y="325"/>
                    <a:pt x="541" y="329"/>
                  </a:cubicBezTo>
                  <a:lnTo>
                    <a:pt x="543" y="329"/>
                  </a:lnTo>
                  <a:cubicBezTo>
                    <a:pt x="545" y="333"/>
                    <a:pt x="540" y="334"/>
                    <a:pt x="542" y="338"/>
                  </a:cubicBezTo>
                  <a:lnTo>
                    <a:pt x="541" y="338"/>
                  </a:lnTo>
                  <a:cubicBezTo>
                    <a:pt x="543" y="345"/>
                    <a:pt x="537" y="350"/>
                    <a:pt x="545" y="350"/>
                  </a:cubicBezTo>
                  <a:cubicBezTo>
                    <a:pt x="539" y="352"/>
                    <a:pt x="543" y="342"/>
                    <a:pt x="534" y="346"/>
                  </a:cubicBezTo>
                  <a:cubicBezTo>
                    <a:pt x="540" y="371"/>
                    <a:pt x="537" y="397"/>
                    <a:pt x="533" y="421"/>
                  </a:cubicBezTo>
                  <a:cubicBezTo>
                    <a:pt x="530" y="424"/>
                    <a:pt x="529" y="425"/>
                    <a:pt x="526" y="426"/>
                  </a:cubicBezTo>
                  <a:cubicBezTo>
                    <a:pt x="527" y="428"/>
                    <a:pt x="526" y="435"/>
                    <a:pt x="529" y="438"/>
                  </a:cubicBezTo>
                  <a:cubicBezTo>
                    <a:pt x="529" y="437"/>
                    <a:pt x="525" y="439"/>
                    <a:pt x="525" y="440"/>
                  </a:cubicBezTo>
                  <a:cubicBezTo>
                    <a:pt x="521" y="444"/>
                    <a:pt x="532" y="446"/>
                    <a:pt x="528" y="451"/>
                  </a:cubicBezTo>
                  <a:cubicBezTo>
                    <a:pt x="527" y="448"/>
                    <a:pt x="524" y="447"/>
                    <a:pt x="521" y="447"/>
                  </a:cubicBezTo>
                  <a:cubicBezTo>
                    <a:pt x="526" y="453"/>
                    <a:pt x="524" y="458"/>
                    <a:pt x="525" y="463"/>
                  </a:cubicBezTo>
                  <a:cubicBezTo>
                    <a:pt x="524" y="462"/>
                    <a:pt x="523" y="461"/>
                    <a:pt x="521" y="461"/>
                  </a:cubicBezTo>
                  <a:cubicBezTo>
                    <a:pt x="526" y="467"/>
                    <a:pt x="517" y="470"/>
                    <a:pt x="520" y="476"/>
                  </a:cubicBezTo>
                  <a:lnTo>
                    <a:pt x="516" y="473"/>
                  </a:lnTo>
                  <a:cubicBezTo>
                    <a:pt x="510" y="479"/>
                    <a:pt x="525" y="477"/>
                    <a:pt x="520" y="483"/>
                  </a:cubicBezTo>
                  <a:cubicBezTo>
                    <a:pt x="519" y="481"/>
                    <a:pt x="517" y="481"/>
                    <a:pt x="516" y="480"/>
                  </a:cubicBezTo>
                  <a:cubicBezTo>
                    <a:pt x="522" y="488"/>
                    <a:pt x="518" y="498"/>
                    <a:pt x="518" y="504"/>
                  </a:cubicBezTo>
                  <a:lnTo>
                    <a:pt x="516" y="504"/>
                  </a:lnTo>
                  <a:cubicBezTo>
                    <a:pt x="515" y="510"/>
                    <a:pt x="510" y="516"/>
                    <a:pt x="511" y="525"/>
                  </a:cubicBezTo>
                  <a:cubicBezTo>
                    <a:pt x="508" y="527"/>
                    <a:pt x="501" y="520"/>
                    <a:pt x="500" y="527"/>
                  </a:cubicBezTo>
                  <a:cubicBezTo>
                    <a:pt x="508" y="530"/>
                    <a:pt x="499" y="540"/>
                    <a:pt x="510" y="540"/>
                  </a:cubicBezTo>
                  <a:cubicBezTo>
                    <a:pt x="507" y="546"/>
                    <a:pt x="499" y="553"/>
                    <a:pt x="500" y="558"/>
                  </a:cubicBezTo>
                  <a:cubicBezTo>
                    <a:pt x="498" y="554"/>
                    <a:pt x="489" y="556"/>
                    <a:pt x="490" y="551"/>
                  </a:cubicBezTo>
                  <a:lnTo>
                    <a:pt x="484" y="552"/>
                  </a:lnTo>
                  <a:cubicBezTo>
                    <a:pt x="481" y="550"/>
                    <a:pt x="487" y="549"/>
                    <a:pt x="482" y="548"/>
                  </a:cubicBezTo>
                  <a:cubicBezTo>
                    <a:pt x="481" y="550"/>
                    <a:pt x="481" y="558"/>
                    <a:pt x="479" y="560"/>
                  </a:cubicBezTo>
                  <a:cubicBezTo>
                    <a:pt x="481" y="566"/>
                    <a:pt x="488" y="575"/>
                    <a:pt x="485" y="583"/>
                  </a:cubicBezTo>
                  <a:cubicBezTo>
                    <a:pt x="484" y="578"/>
                    <a:pt x="476" y="579"/>
                    <a:pt x="475" y="576"/>
                  </a:cubicBezTo>
                  <a:lnTo>
                    <a:pt x="484" y="595"/>
                  </a:lnTo>
                  <a:cubicBezTo>
                    <a:pt x="482" y="597"/>
                    <a:pt x="478" y="591"/>
                    <a:pt x="477" y="596"/>
                  </a:cubicBezTo>
                  <a:cubicBezTo>
                    <a:pt x="479" y="597"/>
                    <a:pt x="479" y="599"/>
                    <a:pt x="480" y="601"/>
                  </a:cubicBezTo>
                  <a:cubicBezTo>
                    <a:pt x="478" y="601"/>
                    <a:pt x="474" y="611"/>
                    <a:pt x="467" y="606"/>
                  </a:cubicBezTo>
                  <a:cubicBezTo>
                    <a:pt x="464" y="605"/>
                    <a:pt x="468" y="602"/>
                    <a:pt x="464" y="602"/>
                  </a:cubicBezTo>
                  <a:cubicBezTo>
                    <a:pt x="461" y="606"/>
                    <a:pt x="463" y="608"/>
                    <a:pt x="460" y="612"/>
                  </a:cubicBezTo>
                  <a:lnTo>
                    <a:pt x="459" y="611"/>
                  </a:lnTo>
                  <a:cubicBezTo>
                    <a:pt x="456" y="613"/>
                    <a:pt x="456" y="621"/>
                    <a:pt x="461" y="621"/>
                  </a:cubicBezTo>
                  <a:cubicBezTo>
                    <a:pt x="463" y="620"/>
                    <a:pt x="457" y="619"/>
                    <a:pt x="461" y="618"/>
                  </a:cubicBezTo>
                  <a:cubicBezTo>
                    <a:pt x="463" y="623"/>
                    <a:pt x="460" y="628"/>
                    <a:pt x="457" y="632"/>
                  </a:cubicBezTo>
                  <a:cubicBezTo>
                    <a:pt x="457" y="630"/>
                    <a:pt x="456" y="629"/>
                    <a:pt x="454" y="626"/>
                  </a:cubicBezTo>
                  <a:cubicBezTo>
                    <a:pt x="455" y="636"/>
                    <a:pt x="449" y="642"/>
                    <a:pt x="445" y="649"/>
                  </a:cubicBezTo>
                  <a:cubicBezTo>
                    <a:pt x="448" y="652"/>
                    <a:pt x="443" y="641"/>
                    <a:pt x="445" y="642"/>
                  </a:cubicBezTo>
                  <a:cubicBezTo>
                    <a:pt x="434" y="644"/>
                    <a:pt x="433" y="661"/>
                    <a:pt x="422" y="659"/>
                  </a:cubicBezTo>
                  <a:cubicBezTo>
                    <a:pt x="423" y="658"/>
                    <a:pt x="426" y="664"/>
                    <a:pt x="425" y="663"/>
                  </a:cubicBezTo>
                  <a:cubicBezTo>
                    <a:pt x="421" y="665"/>
                    <a:pt x="418" y="660"/>
                    <a:pt x="416" y="664"/>
                  </a:cubicBezTo>
                  <a:cubicBezTo>
                    <a:pt x="414" y="661"/>
                    <a:pt x="413" y="666"/>
                    <a:pt x="411" y="668"/>
                  </a:cubicBezTo>
                  <a:cubicBezTo>
                    <a:pt x="411" y="671"/>
                    <a:pt x="409" y="667"/>
                    <a:pt x="412" y="666"/>
                  </a:cubicBezTo>
                  <a:cubicBezTo>
                    <a:pt x="409" y="670"/>
                    <a:pt x="394" y="682"/>
                    <a:pt x="383" y="681"/>
                  </a:cubicBezTo>
                  <a:cubicBezTo>
                    <a:pt x="384" y="683"/>
                    <a:pt x="380" y="692"/>
                    <a:pt x="377" y="693"/>
                  </a:cubicBezTo>
                  <a:lnTo>
                    <a:pt x="377" y="687"/>
                  </a:lnTo>
                  <a:cubicBezTo>
                    <a:pt x="373" y="685"/>
                    <a:pt x="369" y="691"/>
                    <a:pt x="367" y="686"/>
                  </a:cubicBezTo>
                  <a:cubicBezTo>
                    <a:pt x="365" y="695"/>
                    <a:pt x="384" y="674"/>
                    <a:pt x="379" y="681"/>
                  </a:cubicBezTo>
                  <a:cubicBezTo>
                    <a:pt x="376" y="677"/>
                    <a:pt x="373" y="693"/>
                    <a:pt x="372" y="685"/>
                  </a:cubicBezTo>
                  <a:cubicBezTo>
                    <a:pt x="368" y="688"/>
                    <a:pt x="365" y="693"/>
                    <a:pt x="359" y="690"/>
                  </a:cubicBezTo>
                  <a:cubicBezTo>
                    <a:pt x="360" y="690"/>
                    <a:pt x="361" y="682"/>
                    <a:pt x="357" y="683"/>
                  </a:cubicBezTo>
                  <a:cubicBezTo>
                    <a:pt x="351" y="685"/>
                    <a:pt x="356" y="686"/>
                    <a:pt x="351" y="688"/>
                  </a:cubicBezTo>
                  <a:lnTo>
                    <a:pt x="348" y="691"/>
                  </a:lnTo>
                  <a:cubicBezTo>
                    <a:pt x="349" y="696"/>
                    <a:pt x="342" y="691"/>
                    <a:pt x="346" y="697"/>
                  </a:cubicBezTo>
                  <a:cubicBezTo>
                    <a:pt x="344" y="692"/>
                    <a:pt x="336" y="701"/>
                    <a:pt x="336" y="692"/>
                  </a:cubicBezTo>
                  <a:lnTo>
                    <a:pt x="335" y="685"/>
                  </a:lnTo>
                  <a:cubicBezTo>
                    <a:pt x="333" y="686"/>
                    <a:pt x="332" y="693"/>
                    <a:pt x="330" y="697"/>
                  </a:cubicBezTo>
                  <a:lnTo>
                    <a:pt x="329" y="694"/>
                  </a:lnTo>
                  <a:cubicBezTo>
                    <a:pt x="330" y="704"/>
                    <a:pt x="322" y="694"/>
                    <a:pt x="319" y="702"/>
                  </a:cubicBezTo>
                  <a:cubicBezTo>
                    <a:pt x="313" y="701"/>
                    <a:pt x="303" y="703"/>
                    <a:pt x="300" y="697"/>
                  </a:cubicBezTo>
                  <a:cubicBezTo>
                    <a:pt x="296" y="700"/>
                    <a:pt x="291" y="703"/>
                    <a:pt x="285" y="701"/>
                  </a:cubicBezTo>
                  <a:cubicBezTo>
                    <a:pt x="287" y="700"/>
                    <a:pt x="288" y="700"/>
                    <a:pt x="288" y="698"/>
                  </a:cubicBezTo>
                  <a:cubicBezTo>
                    <a:pt x="285" y="694"/>
                    <a:pt x="284" y="697"/>
                    <a:pt x="281" y="699"/>
                  </a:cubicBezTo>
                  <a:cubicBezTo>
                    <a:pt x="282" y="697"/>
                    <a:pt x="275" y="692"/>
                    <a:pt x="271" y="688"/>
                  </a:cubicBezTo>
                  <a:cubicBezTo>
                    <a:pt x="266" y="691"/>
                    <a:pt x="267" y="697"/>
                    <a:pt x="266" y="700"/>
                  </a:cubicBezTo>
                  <a:cubicBezTo>
                    <a:pt x="264" y="690"/>
                    <a:pt x="252" y="704"/>
                    <a:pt x="248" y="694"/>
                  </a:cubicBezTo>
                  <a:cubicBezTo>
                    <a:pt x="250" y="693"/>
                    <a:pt x="256" y="691"/>
                    <a:pt x="253" y="687"/>
                  </a:cubicBezTo>
                  <a:cubicBezTo>
                    <a:pt x="251" y="676"/>
                    <a:pt x="243" y="693"/>
                    <a:pt x="237" y="686"/>
                  </a:cubicBezTo>
                  <a:lnTo>
                    <a:pt x="236" y="695"/>
                  </a:lnTo>
                  <a:cubicBezTo>
                    <a:pt x="235" y="689"/>
                    <a:pt x="225" y="697"/>
                    <a:pt x="228" y="689"/>
                  </a:cubicBezTo>
                  <a:cubicBezTo>
                    <a:pt x="225" y="691"/>
                    <a:pt x="221" y="684"/>
                    <a:pt x="219" y="692"/>
                  </a:cubicBezTo>
                  <a:cubicBezTo>
                    <a:pt x="211" y="681"/>
                    <a:pt x="191" y="684"/>
                    <a:pt x="191" y="668"/>
                  </a:cubicBezTo>
                  <a:cubicBezTo>
                    <a:pt x="189" y="668"/>
                    <a:pt x="186" y="665"/>
                    <a:pt x="185" y="669"/>
                  </a:cubicBezTo>
                  <a:cubicBezTo>
                    <a:pt x="185" y="675"/>
                    <a:pt x="190" y="668"/>
                    <a:pt x="189" y="671"/>
                  </a:cubicBezTo>
                  <a:cubicBezTo>
                    <a:pt x="188" y="671"/>
                    <a:pt x="186" y="673"/>
                    <a:pt x="186" y="674"/>
                  </a:cubicBezTo>
                  <a:cubicBezTo>
                    <a:pt x="183" y="670"/>
                    <a:pt x="181" y="669"/>
                    <a:pt x="188" y="664"/>
                  </a:cubicBezTo>
                  <a:cubicBezTo>
                    <a:pt x="183" y="656"/>
                    <a:pt x="174" y="672"/>
                    <a:pt x="167" y="664"/>
                  </a:cubicBezTo>
                  <a:cubicBezTo>
                    <a:pt x="169" y="661"/>
                    <a:pt x="169" y="659"/>
                    <a:pt x="166" y="658"/>
                  </a:cubicBezTo>
                  <a:lnTo>
                    <a:pt x="158" y="660"/>
                  </a:lnTo>
                  <a:cubicBezTo>
                    <a:pt x="154" y="655"/>
                    <a:pt x="160" y="651"/>
                    <a:pt x="163" y="647"/>
                  </a:cubicBezTo>
                  <a:cubicBezTo>
                    <a:pt x="160" y="645"/>
                    <a:pt x="157" y="643"/>
                    <a:pt x="153" y="645"/>
                  </a:cubicBezTo>
                  <a:lnTo>
                    <a:pt x="154" y="637"/>
                  </a:lnTo>
                  <a:cubicBezTo>
                    <a:pt x="153" y="643"/>
                    <a:pt x="150" y="638"/>
                    <a:pt x="148" y="638"/>
                  </a:cubicBezTo>
                  <a:lnTo>
                    <a:pt x="150" y="638"/>
                  </a:lnTo>
                  <a:cubicBezTo>
                    <a:pt x="151" y="636"/>
                    <a:pt x="147" y="634"/>
                    <a:pt x="145" y="633"/>
                  </a:cubicBezTo>
                  <a:cubicBezTo>
                    <a:pt x="143" y="636"/>
                    <a:pt x="145" y="640"/>
                    <a:pt x="146" y="643"/>
                  </a:cubicBezTo>
                  <a:cubicBezTo>
                    <a:pt x="143" y="643"/>
                    <a:pt x="141" y="641"/>
                    <a:pt x="138" y="642"/>
                  </a:cubicBezTo>
                  <a:cubicBezTo>
                    <a:pt x="142" y="638"/>
                    <a:pt x="136" y="635"/>
                    <a:pt x="135" y="632"/>
                  </a:cubicBezTo>
                  <a:cubicBezTo>
                    <a:pt x="133" y="629"/>
                    <a:pt x="129" y="634"/>
                    <a:pt x="128" y="633"/>
                  </a:cubicBezTo>
                  <a:cubicBezTo>
                    <a:pt x="130" y="631"/>
                    <a:pt x="125" y="629"/>
                    <a:pt x="129" y="628"/>
                  </a:cubicBezTo>
                  <a:cubicBezTo>
                    <a:pt x="131" y="628"/>
                    <a:pt x="129" y="631"/>
                    <a:pt x="132" y="631"/>
                  </a:cubicBezTo>
                  <a:cubicBezTo>
                    <a:pt x="132" y="628"/>
                    <a:pt x="136" y="624"/>
                    <a:pt x="130" y="624"/>
                  </a:cubicBezTo>
                  <a:cubicBezTo>
                    <a:pt x="126" y="624"/>
                    <a:pt x="123" y="632"/>
                    <a:pt x="121" y="626"/>
                  </a:cubicBezTo>
                  <a:cubicBezTo>
                    <a:pt x="123" y="626"/>
                    <a:pt x="125" y="624"/>
                    <a:pt x="128" y="624"/>
                  </a:cubicBezTo>
                  <a:lnTo>
                    <a:pt x="126" y="618"/>
                  </a:lnTo>
                  <a:lnTo>
                    <a:pt x="122" y="621"/>
                  </a:lnTo>
                  <a:cubicBezTo>
                    <a:pt x="122" y="620"/>
                    <a:pt x="123" y="620"/>
                    <a:pt x="123" y="619"/>
                  </a:cubicBezTo>
                  <a:cubicBezTo>
                    <a:pt x="118" y="622"/>
                    <a:pt x="116" y="614"/>
                    <a:pt x="110" y="617"/>
                  </a:cubicBezTo>
                  <a:cubicBezTo>
                    <a:pt x="108" y="615"/>
                    <a:pt x="109" y="610"/>
                    <a:pt x="108" y="607"/>
                  </a:cubicBezTo>
                  <a:lnTo>
                    <a:pt x="109" y="607"/>
                  </a:lnTo>
                  <a:cubicBezTo>
                    <a:pt x="109" y="603"/>
                    <a:pt x="105" y="600"/>
                    <a:pt x="100" y="600"/>
                  </a:cubicBezTo>
                  <a:lnTo>
                    <a:pt x="101" y="600"/>
                  </a:lnTo>
                  <a:cubicBezTo>
                    <a:pt x="100" y="598"/>
                    <a:pt x="97" y="595"/>
                    <a:pt x="93" y="595"/>
                  </a:cubicBezTo>
                  <a:cubicBezTo>
                    <a:pt x="94" y="589"/>
                    <a:pt x="108" y="582"/>
                    <a:pt x="100" y="582"/>
                  </a:cubicBezTo>
                  <a:cubicBezTo>
                    <a:pt x="97" y="578"/>
                    <a:pt x="88" y="581"/>
                    <a:pt x="86" y="585"/>
                  </a:cubicBezTo>
                  <a:cubicBezTo>
                    <a:pt x="85" y="575"/>
                    <a:pt x="73" y="571"/>
                    <a:pt x="76" y="560"/>
                  </a:cubicBezTo>
                  <a:cubicBezTo>
                    <a:pt x="73" y="560"/>
                    <a:pt x="73" y="562"/>
                    <a:pt x="70" y="560"/>
                  </a:cubicBezTo>
                  <a:cubicBezTo>
                    <a:pt x="66" y="548"/>
                    <a:pt x="54" y="537"/>
                    <a:pt x="59" y="524"/>
                  </a:cubicBezTo>
                  <a:cubicBezTo>
                    <a:pt x="62" y="527"/>
                    <a:pt x="64" y="523"/>
                    <a:pt x="67" y="522"/>
                  </a:cubicBezTo>
                  <a:cubicBezTo>
                    <a:pt x="61" y="521"/>
                    <a:pt x="70" y="517"/>
                    <a:pt x="62" y="519"/>
                  </a:cubicBezTo>
                  <a:cubicBezTo>
                    <a:pt x="58" y="520"/>
                    <a:pt x="55" y="521"/>
                    <a:pt x="55" y="525"/>
                  </a:cubicBezTo>
                  <a:cubicBezTo>
                    <a:pt x="49" y="519"/>
                    <a:pt x="47" y="507"/>
                    <a:pt x="50" y="502"/>
                  </a:cubicBezTo>
                  <a:cubicBezTo>
                    <a:pt x="49" y="504"/>
                    <a:pt x="47" y="503"/>
                    <a:pt x="45" y="502"/>
                  </a:cubicBezTo>
                  <a:cubicBezTo>
                    <a:pt x="52" y="501"/>
                    <a:pt x="52" y="495"/>
                    <a:pt x="49" y="491"/>
                  </a:cubicBezTo>
                  <a:lnTo>
                    <a:pt x="44" y="492"/>
                  </a:lnTo>
                  <a:lnTo>
                    <a:pt x="48" y="488"/>
                  </a:lnTo>
                  <a:cubicBezTo>
                    <a:pt x="46" y="487"/>
                    <a:pt x="38" y="488"/>
                    <a:pt x="42" y="483"/>
                  </a:cubicBezTo>
                  <a:lnTo>
                    <a:pt x="46" y="481"/>
                  </a:lnTo>
                  <a:cubicBezTo>
                    <a:pt x="42" y="478"/>
                    <a:pt x="33" y="472"/>
                    <a:pt x="37" y="467"/>
                  </a:cubicBezTo>
                  <a:lnTo>
                    <a:pt x="43" y="462"/>
                  </a:lnTo>
                  <a:cubicBezTo>
                    <a:pt x="42" y="461"/>
                    <a:pt x="38" y="458"/>
                    <a:pt x="36" y="461"/>
                  </a:cubicBezTo>
                  <a:cubicBezTo>
                    <a:pt x="40" y="453"/>
                    <a:pt x="40" y="448"/>
                    <a:pt x="45" y="445"/>
                  </a:cubicBezTo>
                  <a:cubicBezTo>
                    <a:pt x="30" y="432"/>
                    <a:pt x="28" y="414"/>
                    <a:pt x="29" y="400"/>
                  </a:cubicBezTo>
                  <a:lnTo>
                    <a:pt x="32" y="400"/>
                  </a:lnTo>
                  <a:cubicBezTo>
                    <a:pt x="35" y="396"/>
                    <a:pt x="26" y="398"/>
                    <a:pt x="29" y="395"/>
                  </a:cubicBezTo>
                  <a:cubicBezTo>
                    <a:pt x="32" y="397"/>
                    <a:pt x="36" y="392"/>
                    <a:pt x="40" y="395"/>
                  </a:cubicBezTo>
                  <a:cubicBezTo>
                    <a:pt x="43" y="389"/>
                    <a:pt x="34" y="388"/>
                    <a:pt x="32" y="385"/>
                  </a:cubicBezTo>
                  <a:cubicBezTo>
                    <a:pt x="27" y="384"/>
                    <a:pt x="35" y="387"/>
                    <a:pt x="29" y="387"/>
                  </a:cubicBezTo>
                  <a:cubicBezTo>
                    <a:pt x="28" y="386"/>
                    <a:pt x="32" y="380"/>
                    <a:pt x="25" y="379"/>
                  </a:cubicBezTo>
                  <a:cubicBezTo>
                    <a:pt x="28" y="378"/>
                    <a:pt x="33" y="379"/>
                    <a:pt x="35" y="379"/>
                  </a:cubicBezTo>
                  <a:lnTo>
                    <a:pt x="32" y="376"/>
                  </a:lnTo>
                  <a:cubicBezTo>
                    <a:pt x="39" y="372"/>
                    <a:pt x="47" y="384"/>
                    <a:pt x="56" y="379"/>
                  </a:cubicBezTo>
                  <a:lnTo>
                    <a:pt x="55" y="376"/>
                  </a:lnTo>
                  <a:cubicBezTo>
                    <a:pt x="62" y="373"/>
                    <a:pt x="64" y="384"/>
                    <a:pt x="65" y="376"/>
                  </a:cubicBezTo>
                  <a:cubicBezTo>
                    <a:pt x="62" y="373"/>
                    <a:pt x="52" y="371"/>
                    <a:pt x="49" y="374"/>
                  </a:cubicBezTo>
                  <a:cubicBezTo>
                    <a:pt x="46" y="367"/>
                    <a:pt x="32" y="372"/>
                    <a:pt x="32" y="365"/>
                  </a:cubicBezTo>
                  <a:cubicBezTo>
                    <a:pt x="36" y="363"/>
                    <a:pt x="34" y="371"/>
                    <a:pt x="39" y="369"/>
                  </a:cubicBezTo>
                  <a:cubicBezTo>
                    <a:pt x="44" y="365"/>
                    <a:pt x="35" y="362"/>
                    <a:pt x="37" y="359"/>
                  </a:cubicBezTo>
                  <a:cubicBezTo>
                    <a:pt x="35" y="363"/>
                    <a:pt x="28" y="361"/>
                    <a:pt x="26" y="359"/>
                  </a:cubicBezTo>
                  <a:cubicBezTo>
                    <a:pt x="29" y="355"/>
                    <a:pt x="33" y="361"/>
                    <a:pt x="33" y="355"/>
                  </a:cubicBezTo>
                  <a:cubicBezTo>
                    <a:pt x="29" y="355"/>
                    <a:pt x="26" y="351"/>
                    <a:pt x="23" y="355"/>
                  </a:cubicBezTo>
                  <a:cubicBezTo>
                    <a:pt x="14" y="355"/>
                    <a:pt x="25" y="350"/>
                    <a:pt x="18" y="348"/>
                  </a:cubicBezTo>
                  <a:cubicBezTo>
                    <a:pt x="24" y="345"/>
                    <a:pt x="33" y="351"/>
                    <a:pt x="36" y="345"/>
                  </a:cubicBezTo>
                  <a:cubicBezTo>
                    <a:pt x="30" y="347"/>
                    <a:pt x="26" y="338"/>
                    <a:pt x="18" y="343"/>
                  </a:cubicBezTo>
                  <a:cubicBezTo>
                    <a:pt x="19" y="340"/>
                    <a:pt x="24" y="339"/>
                    <a:pt x="28" y="340"/>
                  </a:cubicBezTo>
                  <a:cubicBezTo>
                    <a:pt x="31" y="336"/>
                    <a:pt x="16" y="333"/>
                    <a:pt x="28" y="330"/>
                  </a:cubicBezTo>
                  <a:lnTo>
                    <a:pt x="21" y="330"/>
                  </a:lnTo>
                  <a:cubicBezTo>
                    <a:pt x="23" y="329"/>
                    <a:pt x="25" y="327"/>
                    <a:pt x="28" y="324"/>
                  </a:cubicBezTo>
                  <a:cubicBezTo>
                    <a:pt x="27" y="321"/>
                    <a:pt x="18" y="315"/>
                    <a:pt x="27" y="315"/>
                  </a:cubicBezTo>
                  <a:cubicBezTo>
                    <a:pt x="26" y="314"/>
                    <a:pt x="26" y="307"/>
                    <a:pt x="20" y="310"/>
                  </a:cubicBezTo>
                  <a:cubicBezTo>
                    <a:pt x="16" y="315"/>
                    <a:pt x="25" y="314"/>
                    <a:pt x="17" y="318"/>
                  </a:cubicBezTo>
                  <a:cubicBezTo>
                    <a:pt x="23" y="314"/>
                    <a:pt x="15" y="312"/>
                    <a:pt x="12" y="309"/>
                  </a:cubicBezTo>
                  <a:lnTo>
                    <a:pt x="16" y="309"/>
                  </a:lnTo>
                  <a:cubicBezTo>
                    <a:pt x="14" y="307"/>
                    <a:pt x="15" y="304"/>
                    <a:pt x="11" y="303"/>
                  </a:cubicBezTo>
                  <a:cubicBezTo>
                    <a:pt x="13" y="304"/>
                    <a:pt x="16" y="303"/>
                    <a:pt x="16" y="302"/>
                  </a:cubicBezTo>
                  <a:lnTo>
                    <a:pt x="11" y="301"/>
                  </a:lnTo>
                  <a:cubicBezTo>
                    <a:pt x="7" y="295"/>
                    <a:pt x="20" y="299"/>
                    <a:pt x="18" y="293"/>
                  </a:cubicBezTo>
                  <a:lnTo>
                    <a:pt x="23" y="297"/>
                  </a:lnTo>
                  <a:cubicBezTo>
                    <a:pt x="22" y="296"/>
                    <a:pt x="27" y="294"/>
                    <a:pt x="25" y="291"/>
                  </a:cubicBezTo>
                  <a:cubicBezTo>
                    <a:pt x="20" y="290"/>
                    <a:pt x="13" y="289"/>
                    <a:pt x="9" y="288"/>
                  </a:cubicBezTo>
                  <a:cubicBezTo>
                    <a:pt x="7" y="285"/>
                    <a:pt x="15" y="286"/>
                    <a:pt x="9" y="283"/>
                  </a:cubicBezTo>
                  <a:lnTo>
                    <a:pt x="16" y="287"/>
                  </a:lnTo>
                  <a:cubicBezTo>
                    <a:pt x="18" y="288"/>
                    <a:pt x="24" y="283"/>
                    <a:pt x="23" y="279"/>
                  </a:cubicBezTo>
                  <a:cubicBezTo>
                    <a:pt x="21" y="276"/>
                    <a:pt x="14" y="273"/>
                    <a:pt x="11" y="277"/>
                  </a:cubicBezTo>
                  <a:cubicBezTo>
                    <a:pt x="11" y="275"/>
                    <a:pt x="14" y="272"/>
                    <a:pt x="18" y="273"/>
                  </a:cubicBezTo>
                  <a:cubicBezTo>
                    <a:pt x="16" y="268"/>
                    <a:pt x="12" y="274"/>
                    <a:pt x="9" y="270"/>
                  </a:cubicBezTo>
                  <a:cubicBezTo>
                    <a:pt x="12" y="268"/>
                    <a:pt x="17" y="262"/>
                    <a:pt x="21" y="259"/>
                  </a:cubicBezTo>
                  <a:lnTo>
                    <a:pt x="30" y="262"/>
                  </a:lnTo>
                  <a:lnTo>
                    <a:pt x="30" y="259"/>
                  </a:lnTo>
                  <a:cubicBezTo>
                    <a:pt x="37" y="263"/>
                    <a:pt x="35" y="257"/>
                    <a:pt x="42" y="259"/>
                  </a:cubicBezTo>
                  <a:cubicBezTo>
                    <a:pt x="43" y="257"/>
                    <a:pt x="40" y="254"/>
                    <a:pt x="38" y="252"/>
                  </a:cubicBezTo>
                  <a:cubicBezTo>
                    <a:pt x="27" y="259"/>
                    <a:pt x="22" y="247"/>
                    <a:pt x="12" y="249"/>
                  </a:cubicBezTo>
                  <a:cubicBezTo>
                    <a:pt x="9" y="241"/>
                    <a:pt x="37" y="243"/>
                    <a:pt x="20" y="235"/>
                  </a:cubicBezTo>
                  <a:cubicBezTo>
                    <a:pt x="17" y="237"/>
                    <a:pt x="9" y="233"/>
                    <a:pt x="13" y="238"/>
                  </a:cubicBezTo>
                  <a:cubicBezTo>
                    <a:pt x="13" y="233"/>
                    <a:pt x="2" y="235"/>
                    <a:pt x="6" y="229"/>
                  </a:cubicBezTo>
                  <a:cubicBezTo>
                    <a:pt x="10" y="233"/>
                    <a:pt x="16" y="224"/>
                    <a:pt x="23" y="230"/>
                  </a:cubicBezTo>
                  <a:cubicBezTo>
                    <a:pt x="19" y="229"/>
                    <a:pt x="20" y="233"/>
                    <a:pt x="21" y="234"/>
                  </a:cubicBezTo>
                  <a:cubicBezTo>
                    <a:pt x="25" y="232"/>
                    <a:pt x="32" y="234"/>
                    <a:pt x="31" y="229"/>
                  </a:cubicBezTo>
                  <a:cubicBezTo>
                    <a:pt x="30" y="226"/>
                    <a:pt x="30" y="221"/>
                    <a:pt x="24" y="222"/>
                  </a:cubicBezTo>
                  <a:cubicBezTo>
                    <a:pt x="19" y="223"/>
                    <a:pt x="25" y="227"/>
                    <a:pt x="19" y="226"/>
                  </a:cubicBezTo>
                  <a:cubicBezTo>
                    <a:pt x="17" y="219"/>
                    <a:pt x="26" y="218"/>
                    <a:pt x="15" y="216"/>
                  </a:cubicBezTo>
                  <a:cubicBezTo>
                    <a:pt x="16" y="220"/>
                    <a:pt x="10" y="221"/>
                    <a:pt x="6" y="221"/>
                  </a:cubicBezTo>
                  <a:lnTo>
                    <a:pt x="3" y="217"/>
                  </a:lnTo>
                  <a:lnTo>
                    <a:pt x="7" y="217"/>
                  </a:lnTo>
                  <a:cubicBezTo>
                    <a:pt x="10" y="210"/>
                    <a:pt x="0" y="216"/>
                    <a:pt x="1" y="208"/>
                  </a:cubicBezTo>
                  <a:lnTo>
                    <a:pt x="8" y="205"/>
                  </a:lnTo>
                  <a:cubicBezTo>
                    <a:pt x="15" y="206"/>
                    <a:pt x="6" y="215"/>
                    <a:pt x="17" y="213"/>
                  </a:cubicBezTo>
                  <a:cubicBezTo>
                    <a:pt x="17" y="209"/>
                    <a:pt x="11" y="207"/>
                    <a:pt x="14" y="203"/>
                  </a:cubicBezTo>
                  <a:lnTo>
                    <a:pt x="16" y="206"/>
                  </a:lnTo>
                  <a:cubicBezTo>
                    <a:pt x="16" y="204"/>
                    <a:pt x="31" y="202"/>
                    <a:pt x="22" y="196"/>
                  </a:cubicBezTo>
                  <a:cubicBezTo>
                    <a:pt x="18" y="192"/>
                    <a:pt x="18" y="195"/>
                    <a:pt x="14" y="195"/>
                  </a:cubicBezTo>
                  <a:cubicBezTo>
                    <a:pt x="12" y="188"/>
                    <a:pt x="8" y="185"/>
                    <a:pt x="7" y="181"/>
                  </a:cubicBezTo>
                  <a:cubicBezTo>
                    <a:pt x="15" y="181"/>
                    <a:pt x="7" y="172"/>
                    <a:pt x="16" y="177"/>
                  </a:cubicBezTo>
                  <a:cubicBezTo>
                    <a:pt x="11" y="180"/>
                    <a:pt x="12" y="191"/>
                    <a:pt x="20" y="193"/>
                  </a:cubicBezTo>
                  <a:cubicBezTo>
                    <a:pt x="29" y="190"/>
                    <a:pt x="19" y="199"/>
                    <a:pt x="29" y="200"/>
                  </a:cubicBezTo>
                  <a:cubicBezTo>
                    <a:pt x="29" y="194"/>
                    <a:pt x="38" y="194"/>
                    <a:pt x="44" y="192"/>
                  </a:cubicBezTo>
                  <a:cubicBezTo>
                    <a:pt x="44" y="191"/>
                    <a:pt x="42" y="189"/>
                    <a:pt x="41" y="188"/>
                  </a:cubicBezTo>
                  <a:cubicBezTo>
                    <a:pt x="35" y="188"/>
                    <a:pt x="35" y="190"/>
                    <a:pt x="29" y="190"/>
                  </a:cubicBezTo>
                  <a:cubicBezTo>
                    <a:pt x="30" y="184"/>
                    <a:pt x="27" y="177"/>
                    <a:pt x="21" y="174"/>
                  </a:cubicBezTo>
                  <a:cubicBezTo>
                    <a:pt x="24" y="172"/>
                    <a:pt x="29" y="172"/>
                    <a:pt x="30" y="175"/>
                  </a:cubicBezTo>
                  <a:cubicBezTo>
                    <a:pt x="28" y="167"/>
                    <a:pt x="28" y="158"/>
                    <a:pt x="30" y="150"/>
                  </a:cubicBezTo>
                  <a:cubicBezTo>
                    <a:pt x="21" y="156"/>
                    <a:pt x="27" y="142"/>
                    <a:pt x="19" y="146"/>
                  </a:cubicBezTo>
                  <a:cubicBezTo>
                    <a:pt x="18" y="150"/>
                    <a:pt x="11" y="154"/>
                    <a:pt x="7" y="152"/>
                  </a:cubicBezTo>
                  <a:cubicBezTo>
                    <a:pt x="7" y="149"/>
                    <a:pt x="11" y="152"/>
                    <a:pt x="13" y="150"/>
                  </a:cubicBezTo>
                  <a:cubicBezTo>
                    <a:pt x="8" y="147"/>
                    <a:pt x="21" y="145"/>
                    <a:pt x="13" y="142"/>
                  </a:cubicBezTo>
                  <a:cubicBezTo>
                    <a:pt x="16" y="149"/>
                    <a:pt x="24" y="143"/>
                    <a:pt x="31" y="144"/>
                  </a:cubicBezTo>
                  <a:cubicBezTo>
                    <a:pt x="27" y="139"/>
                    <a:pt x="37" y="144"/>
                    <a:pt x="36" y="139"/>
                  </a:cubicBezTo>
                  <a:cubicBezTo>
                    <a:pt x="32" y="134"/>
                    <a:pt x="29" y="128"/>
                    <a:pt x="27" y="122"/>
                  </a:cubicBezTo>
                  <a:cubicBezTo>
                    <a:pt x="33" y="114"/>
                    <a:pt x="26" y="103"/>
                    <a:pt x="26" y="97"/>
                  </a:cubicBezTo>
                  <a:cubicBezTo>
                    <a:pt x="29" y="93"/>
                    <a:pt x="37" y="95"/>
                    <a:pt x="39" y="91"/>
                  </a:cubicBezTo>
                  <a:cubicBezTo>
                    <a:pt x="38" y="87"/>
                    <a:pt x="30" y="95"/>
                    <a:pt x="33" y="88"/>
                  </a:cubicBezTo>
                  <a:lnTo>
                    <a:pt x="35" y="89"/>
                  </a:lnTo>
                  <a:cubicBezTo>
                    <a:pt x="33" y="87"/>
                    <a:pt x="40" y="77"/>
                    <a:pt x="28" y="75"/>
                  </a:cubicBezTo>
                  <a:lnTo>
                    <a:pt x="37" y="77"/>
                  </a:lnTo>
                  <a:cubicBezTo>
                    <a:pt x="38" y="76"/>
                    <a:pt x="36" y="75"/>
                    <a:pt x="35" y="74"/>
                  </a:cubicBezTo>
                  <a:cubicBezTo>
                    <a:pt x="38" y="74"/>
                    <a:pt x="41" y="72"/>
                    <a:pt x="43" y="74"/>
                  </a:cubicBezTo>
                  <a:cubicBezTo>
                    <a:pt x="49" y="70"/>
                    <a:pt x="41" y="66"/>
                    <a:pt x="41" y="61"/>
                  </a:cubicBezTo>
                  <a:lnTo>
                    <a:pt x="36" y="64"/>
                  </a:lnTo>
                  <a:cubicBezTo>
                    <a:pt x="31" y="57"/>
                    <a:pt x="36" y="52"/>
                    <a:pt x="35" y="45"/>
                  </a:cubicBezTo>
                  <a:lnTo>
                    <a:pt x="40" y="45"/>
                  </a:lnTo>
                  <a:lnTo>
                    <a:pt x="37" y="41"/>
                  </a:lnTo>
                  <a:cubicBezTo>
                    <a:pt x="42" y="42"/>
                    <a:pt x="45" y="38"/>
                    <a:pt x="40" y="36"/>
                  </a:cubicBezTo>
                  <a:lnTo>
                    <a:pt x="53" y="46"/>
                  </a:lnTo>
                  <a:cubicBezTo>
                    <a:pt x="50" y="49"/>
                    <a:pt x="47" y="43"/>
                    <a:pt x="42" y="45"/>
                  </a:cubicBezTo>
                  <a:cubicBezTo>
                    <a:pt x="38" y="47"/>
                    <a:pt x="39" y="54"/>
                    <a:pt x="44" y="54"/>
                  </a:cubicBezTo>
                  <a:cubicBezTo>
                    <a:pt x="45" y="52"/>
                    <a:pt x="44" y="52"/>
                    <a:pt x="42" y="50"/>
                  </a:cubicBezTo>
                  <a:cubicBezTo>
                    <a:pt x="49" y="49"/>
                    <a:pt x="49" y="53"/>
                    <a:pt x="53" y="55"/>
                  </a:cubicBezTo>
                  <a:cubicBezTo>
                    <a:pt x="53" y="53"/>
                    <a:pt x="55" y="51"/>
                    <a:pt x="53" y="51"/>
                  </a:cubicBezTo>
                  <a:cubicBezTo>
                    <a:pt x="57" y="54"/>
                    <a:pt x="57" y="56"/>
                    <a:pt x="58" y="60"/>
                  </a:cubicBezTo>
                  <a:cubicBezTo>
                    <a:pt x="55" y="58"/>
                    <a:pt x="53" y="62"/>
                    <a:pt x="51" y="61"/>
                  </a:cubicBezTo>
                  <a:cubicBezTo>
                    <a:pt x="57" y="61"/>
                    <a:pt x="59" y="65"/>
                    <a:pt x="58" y="71"/>
                  </a:cubicBezTo>
                  <a:cubicBezTo>
                    <a:pt x="51" y="75"/>
                    <a:pt x="63" y="81"/>
                    <a:pt x="61" y="87"/>
                  </a:cubicBezTo>
                  <a:cubicBezTo>
                    <a:pt x="55" y="85"/>
                    <a:pt x="49" y="82"/>
                    <a:pt x="47" y="78"/>
                  </a:cubicBezTo>
                  <a:cubicBezTo>
                    <a:pt x="43" y="82"/>
                    <a:pt x="47" y="82"/>
                    <a:pt x="44" y="86"/>
                  </a:cubicBezTo>
                  <a:cubicBezTo>
                    <a:pt x="49" y="88"/>
                    <a:pt x="56" y="89"/>
                    <a:pt x="59" y="94"/>
                  </a:cubicBezTo>
                  <a:lnTo>
                    <a:pt x="54" y="94"/>
                  </a:lnTo>
                  <a:cubicBezTo>
                    <a:pt x="57" y="99"/>
                    <a:pt x="64" y="99"/>
                    <a:pt x="63" y="105"/>
                  </a:cubicBezTo>
                  <a:cubicBezTo>
                    <a:pt x="61" y="115"/>
                    <a:pt x="62" y="125"/>
                    <a:pt x="61" y="133"/>
                  </a:cubicBezTo>
                  <a:lnTo>
                    <a:pt x="57" y="133"/>
                  </a:lnTo>
                  <a:cubicBezTo>
                    <a:pt x="67" y="137"/>
                    <a:pt x="61" y="147"/>
                    <a:pt x="66" y="153"/>
                  </a:cubicBezTo>
                  <a:cubicBezTo>
                    <a:pt x="62" y="163"/>
                    <a:pt x="71" y="174"/>
                    <a:pt x="63" y="179"/>
                  </a:cubicBezTo>
                  <a:cubicBezTo>
                    <a:pt x="68" y="196"/>
                    <a:pt x="73" y="211"/>
                    <a:pt x="72" y="229"/>
                  </a:cubicBezTo>
                  <a:lnTo>
                    <a:pt x="65" y="226"/>
                  </a:lnTo>
                  <a:cubicBezTo>
                    <a:pt x="70" y="229"/>
                    <a:pt x="61" y="228"/>
                    <a:pt x="62" y="231"/>
                  </a:cubicBezTo>
                  <a:cubicBezTo>
                    <a:pt x="67" y="228"/>
                    <a:pt x="70" y="235"/>
                    <a:pt x="74" y="237"/>
                  </a:cubicBezTo>
                  <a:cubicBezTo>
                    <a:pt x="69" y="246"/>
                    <a:pt x="76" y="255"/>
                    <a:pt x="81" y="262"/>
                  </a:cubicBezTo>
                  <a:lnTo>
                    <a:pt x="76" y="262"/>
                  </a:lnTo>
                  <a:cubicBezTo>
                    <a:pt x="86" y="269"/>
                    <a:pt x="79" y="278"/>
                    <a:pt x="78" y="287"/>
                  </a:cubicBezTo>
                  <a:cubicBezTo>
                    <a:pt x="76" y="288"/>
                    <a:pt x="72" y="290"/>
                    <a:pt x="73" y="292"/>
                  </a:cubicBezTo>
                  <a:cubicBezTo>
                    <a:pt x="81" y="296"/>
                    <a:pt x="81" y="299"/>
                    <a:pt x="86" y="305"/>
                  </a:cubicBezTo>
                  <a:cubicBezTo>
                    <a:pt x="86" y="311"/>
                    <a:pt x="86" y="318"/>
                    <a:pt x="83" y="324"/>
                  </a:cubicBezTo>
                  <a:cubicBezTo>
                    <a:pt x="96" y="339"/>
                    <a:pt x="92" y="364"/>
                    <a:pt x="100" y="384"/>
                  </a:cubicBezTo>
                  <a:lnTo>
                    <a:pt x="95" y="386"/>
                  </a:lnTo>
                  <a:cubicBezTo>
                    <a:pt x="107" y="405"/>
                    <a:pt x="98" y="430"/>
                    <a:pt x="105" y="444"/>
                  </a:cubicBezTo>
                  <a:lnTo>
                    <a:pt x="96" y="444"/>
                  </a:lnTo>
                  <a:cubicBezTo>
                    <a:pt x="93" y="449"/>
                    <a:pt x="99" y="455"/>
                    <a:pt x="106" y="452"/>
                  </a:cubicBezTo>
                  <a:cubicBezTo>
                    <a:pt x="103" y="458"/>
                    <a:pt x="112" y="463"/>
                    <a:pt x="105" y="467"/>
                  </a:cubicBezTo>
                  <a:cubicBezTo>
                    <a:pt x="104" y="472"/>
                    <a:pt x="110" y="472"/>
                    <a:pt x="113" y="475"/>
                  </a:cubicBezTo>
                  <a:cubicBezTo>
                    <a:pt x="111" y="485"/>
                    <a:pt x="113" y="489"/>
                    <a:pt x="116" y="496"/>
                  </a:cubicBezTo>
                  <a:lnTo>
                    <a:pt x="116" y="494"/>
                  </a:lnTo>
                  <a:cubicBezTo>
                    <a:pt x="114" y="494"/>
                    <a:pt x="110" y="495"/>
                    <a:pt x="110" y="497"/>
                  </a:cubicBezTo>
                  <a:cubicBezTo>
                    <a:pt x="114" y="500"/>
                    <a:pt x="113" y="510"/>
                    <a:pt x="122" y="503"/>
                  </a:cubicBezTo>
                  <a:cubicBezTo>
                    <a:pt x="120" y="514"/>
                    <a:pt x="134" y="520"/>
                    <a:pt x="131" y="532"/>
                  </a:cubicBezTo>
                  <a:cubicBezTo>
                    <a:pt x="134" y="530"/>
                    <a:pt x="135" y="532"/>
                    <a:pt x="138" y="531"/>
                  </a:cubicBezTo>
                  <a:cubicBezTo>
                    <a:pt x="142" y="538"/>
                    <a:pt x="140" y="549"/>
                    <a:pt x="149" y="552"/>
                  </a:cubicBezTo>
                  <a:cubicBezTo>
                    <a:pt x="148" y="553"/>
                    <a:pt x="143" y="553"/>
                    <a:pt x="145" y="556"/>
                  </a:cubicBezTo>
                  <a:cubicBezTo>
                    <a:pt x="147" y="557"/>
                    <a:pt x="148" y="553"/>
                    <a:pt x="151" y="554"/>
                  </a:cubicBezTo>
                  <a:cubicBezTo>
                    <a:pt x="164" y="561"/>
                    <a:pt x="162" y="579"/>
                    <a:pt x="173" y="586"/>
                  </a:cubicBezTo>
                  <a:cubicBezTo>
                    <a:pt x="192" y="597"/>
                    <a:pt x="207" y="612"/>
                    <a:pt x="226" y="619"/>
                  </a:cubicBezTo>
                  <a:lnTo>
                    <a:pt x="224" y="621"/>
                  </a:lnTo>
                  <a:cubicBezTo>
                    <a:pt x="234" y="615"/>
                    <a:pt x="235" y="636"/>
                    <a:pt x="244" y="625"/>
                  </a:cubicBezTo>
                  <a:cubicBezTo>
                    <a:pt x="245" y="627"/>
                    <a:pt x="250" y="627"/>
                    <a:pt x="247" y="631"/>
                  </a:cubicBezTo>
                  <a:cubicBezTo>
                    <a:pt x="254" y="626"/>
                    <a:pt x="260" y="640"/>
                    <a:pt x="269" y="635"/>
                  </a:cubicBezTo>
                  <a:lnTo>
                    <a:pt x="267" y="635"/>
                  </a:lnTo>
                  <a:cubicBezTo>
                    <a:pt x="274" y="643"/>
                    <a:pt x="281" y="634"/>
                    <a:pt x="289" y="640"/>
                  </a:cubicBezTo>
                  <a:cubicBezTo>
                    <a:pt x="288" y="641"/>
                    <a:pt x="287" y="641"/>
                    <a:pt x="286" y="644"/>
                  </a:cubicBezTo>
                  <a:cubicBezTo>
                    <a:pt x="289" y="648"/>
                    <a:pt x="294" y="634"/>
                    <a:pt x="296" y="645"/>
                  </a:cubicBezTo>
                  <a:cubicBezTo>
                    <a:pt x="298" y="645"/>
                    <a:pt x="297" y="640"/>
                    <a:pt x="296" y="640"/>
                  </a:cubicBezTo>
                  <a:cubicBezTo>
                    <a:pt x="314" y="646"/>
                    <a:pt x="333" y="632"/>
                    <a:pt x="351" y="628"/>
                  </a:cubicBezTo>
                  <a:cubicBezTo>
                    <a:pt x="365" y="629"/>
                    <a:pt x="357" y="645"/>
                    <a:pt x="365" y="633"/>
                  </a:cubicBezTo>
                  <a:cubicBezTo>
                    <a:pt x="366" y="635"/>
                    <a:pt x="364" y="629"/>
                    <a:pt x="365" y="631"/>
                  </a:cubicBezTo>
                  <a:cubicBezTo>
                    <a:pt x="367" y="627"/>
                    <a:pt x="375" y="640"/>
                    <a:pt x="376" y="634"/>
                  </a:cubicBezTo>
                  <a:cubicBezTo>
                    <a:pt x="372" y="628"/>
                    <a:pt x="376" y="629"/>
                    <a:pt x="374" y="626"/>
                  </a:cubicBezTo>
                  <a:cubicBezTo>
                    <a:pt x="384" y="626"/>
                    <a:pt x="388" y="631"/>
                    <a:pt x="392" y="624"/>
                  </a:cubicBezTo>
                  <a:lnTo>
                    <a:pt x="393" y="627"/>
                  </a:lnTo>
                  <a:cubicBezTo>
                    <a:pt x="395" y="615"/>
                    <a:pt x="405" y="613"/>
                    <a:pt x="403" y="600"/>
                  </a:cubicBezTo>
                  <a:cubicBezTo>
                    <a:pt x="433" y="574"/>
                    <a:pt x="449" y="538"/>
                    <a:pt x="460" y="497"/>
                  </a:cubicBezTo>
                  <a:cubicBezTo>
                    <a:pt x="475" y="457"/>
                    <a:pt x="477" y="414"/>
                    <a:pt x="486" y="368"/>
                  </a:cubicBezTo>
                  <a:cubicBezTo>
                    <a:pt x="496" y="358"/>
                    <a:pt x="496" y="357"/>
                    <a:pt x="493" y="345"/>
                  </a:cubicBezTo>
                  <a:cubicBezTo>
                    <a:pt x="495" y="345"/>
                    <a:pt x="495" y="346"/>
                    <a:pt x="497" y="345"/>
                  </a:cubicBezTo>
                  <a:cubicBezTo>
                    <a:pt x="489" y="344"/>
                    <a:pt x="496" y="337"/>
                    <a:pt x="489" y="336"/>
                  </a:cubicBezTo>
                  <a:cubicBezTo>
                    <a:pt x="491" y="318"/>
                    <a:pt x="489" y="302"/>
                    <a:pt x="489" y="284"/>
                  </a:cubicBezTo>
                  <a:cubicBezTo>
                    <a:pt x="490" y="287"/>
                    <a:pt x="496" y="289"/>
                    <a:pt x="496" y="285"/>
                  </a:cubicBezTo>
                  <a:lnTo>
                    <a:pt x="491" y="282"/>
                  </a:lnTo>
                  <a:lnTo>
                    <a:pt x="493" y="281"/>
                  </a:lnTo>
                  <a:cubicBezTo>
                    <a:pt x="492" y="279"/>
                    <a:pt x="488" y="276"/>
                    <a:pt x="485" y="279"/>
                  </a:cubicBezTo>
                  <a:cubicBezTo>
                    <a:pt x="478" y="234"/>
                    <a:pt x="491" y="188"/>
                    <a:pt x="486" y="143"/>
                  </a:cubicBezTo>
                  <a:cubicBezTo>
                    <a:pt x="488" y="132"/>
                    <a:pt x="484" y="117"/>
                    <a:pt x="482" y="105"/>
                  </a:cubicBezTo>
                  <a:cubicBezTo>
                    <a:pt x="490" y="70"/>
                    <a:pt x="496" y="37"/>
                    <a:pt x="488" y="0"/>
                  </a:cubicBezTo>
                  <a:cubicBezTo>
                    <a:pt x="488" y="0"/>
                    <a:pt x="508" y="5"/>
                    <a:pt x="513" y="20"/>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268">
              <a:extLst>
                <a:ext uri="{FF2B5EF4-FFF2-40B4-BE49-F238E27FC236}">
                  <a16:creationId xmlns:a16="http://schemas.microsoft.com/office/drawing/2014/main" id="{FDF458F8-6F25-4364-A1AB-44F7AA6CA13F}"/>
                </a:ext>
              </a:extLst>
            </p:cNvPr>
            <p:cNvSpPr>
              <a:spLocks/>
            </p:cNvSpPr>
            <p:nvPr/>
          </p:nvSpPr>
          <p:spPr bwMode="auto">
            <a:xfrm>
              <a:off x="2278063" y="3309938"/>
              <a:ext cx="4763" cy="1588"/>
            </a:xfrm>
            <a:custGeom>
              <a:avLst/>
              <a:gdLst>
                <a:gd name="T0" fmla="*/ 11 w 11"/>
                <a:gd name="T1" fmla="*/ 1 h 6"/>
                <a:gd name="T2" fmla="*/ 0 w 11"/>
                <a:gd name="T3" fmla="*/ 3 h 6"/>
                <a:gd name="T4" fmla="*/ 11 w 11"/>
                <a:gd name="T5" fmla="*/ 1 h 6"/>
              </a:gdLst>
              <a:ahLst/>
              <a:cxnLst>
                <a:cxn ang="0">
                  <a:pos x="T0" y="T1"/>
                </a:cxn>
                <a:cxn ang="0">
                  <a:pos x="T2" y="T3"/>
                </a:cxn>
                <a:cxn ang="0">
                  <a:pos x="T4" y="T5"/>
                </a:cxn>
              </a:cxnLst>
              <a:rect l="0" t="0" r="r" b="b"/>
              <a:pathLst>
                <a:path w="11" h="6">
                  <a:moveTo>
                    <a:pt x="11" y="1"/>
                  </a:moveTo>
                  <a:cubicBezTo>
                    <a:pt x="7" y="2"/>
                    <a:pt x="5" y="6"/>
                    <a:pt x="0" y="3"/>
                  </a:cubicBezTo>
                  <a:cubicBezTo>
                    <a:pt x="3" y="2"/>
                    <a:pt x="7" y="0"/>
                    <a:pt x="11"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269">
              <a:extLst>
                <a:ext uri="{FF2B5EF4-FFF2-40B4-BE49-F238E27FC236}">
                  <a16:creationId xmlns:a16="http://schemas.microsoft.com/office/drawing/2014/main" id="{44E8169F-F0E0-3B20-864A-799BFD987038}"/>
                </a:ext>
              </a:extLst>
            </p:cNvPr>
            <p:cNvSpPr>
              <a:spLocks/>
            </p:cNvSpPr>
            <p:nvPr/>
          </p:nvSpPr>
          <p:spPr bwMode="auto">
            <a:xfrm>
              <a:off x="2268538" y="3346450"/>
              <a:ext cx="1588" cy="1588"/>
            </a:xfrm>
            <a:custGeom>
              <a:avLst/>
              <a:gdLst>
                <a:gd name="T0" fmla="*/ 6 w 7"/>
                <a:gd name="T1" fmla="*/ 1 h 3"/>
                <a:gd name="T2" fmla="*/ 4 w 7"/>
                <a:gd name="T3" fmla="*/ 3 h 3"/>
                <a:gd name="T4" fmla="*/ 2 w 7"/>
                <a:gd name="T5" fmla="*/ 0 h 3"/>
                <a:gd name="T6" fmla="*/ 6 w 7"/>
                <a:gd name="T7" fmla="*/ 1 h 3"/>
              </a:gdLst>
              <a:ahLst/>
              <a:cxnLst>
                <a:cxn ang="0">
                  <a:pos x="T0" y="T1"/>
                </a:cxn>
                <a:cxn ang="0">
                  <a:pos x="T2" y="T3"/>
                </a:cxn>
                <a:cxn ang="0">
                  <a:pos x="T4" y="T5"/>
                </a:cxn>
                <a:cxn ang="0">
                  <a:pos x="T6" y="T7"/>
                </a:cxn>
              </a:cxnLst>
              <a:rect l="0" t="0" r="r" b="b"/>
              <a:pathLst>
                <a:path w="7" h="3">
                  <a:moveTo>
                    <a:pt x="6" y="1"/>
                  </a:moveTo>
                  <a:cubicBezTo>
                    <a:pt x="7" y="1"/>
                    <a:pt x="5" y="3"/>
                    <a:pt x="4" y="3"/>
                  </a:cubicBezTo>
                  <a:cubicBezTo>
                    <a:pt x="4" y="2"/>
                    <a:pt x="0" y="1"/>
                    <a:pt x="2" y="0"/>
                  </a:cubicBezTo>
                  <a:cubicBezTo>
                    <a:pt x="3" y="1"/>
                    <a:pt x="4" y="1"/>
                    <a:pt x="6"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70">
              <a:extLst>
                <a:ext uri="{FF2B5EF4-FFF2-40B4-BE49-F238E27FC236}">
                  <a16:creationId xmlns:a16="http://schemas.microsoft.com/office/drawing/2014/main" id="{D75F465F-50C2-B73A-F921-B27BD063528C}"/>
                </a:ext>
              </a:extLst>
            </p:cNvPr>
            <p:cNvSpPr>
              <a:spLocks/>
            </p:cNvSpPr>
            <p:nvPr/>
          </p:nvSpPr>
          <p:spPr bwMode="auto">
            <a:xfrm>
              <a:off x="2266950" y="3354388"/>
              <a:ext cx="3175" cy="3175"/>
            </a:xfrm>
            <a:custGeom>
              <a:avLst/>
              <a:gdLst>
                <a:gd name="T0" fmla="*/ 7 w 7"/>
                <a:gd name="T1" fmla="*/ 9 h 9"/>
                <a:gd name="T2" fmla="*/ 0 w 7"/>
                <a:gd name="T3" fmla="*/ 0 h 9"/>
                <a:gd name="T4" fmla="*/ 7 w 7"/>
                <a:gd name="T5" fmla="*/ 9 h 9"/>
              </a:gdLst>
              <a:ahLst/>
              <a:cxnLst>
                <a:cxn ang="0">
                  <a:pos x="T0" y="T1"/>
                </a:cxn>
                <a:cxn ang="0">
                  <a:pos x="T2" y="T3"/>
                </a:cxn>
                <a:cxn ang="0">
                  <a:pos x="T4" y="T5"/>
                </a:cxn>
              </a:cxnLst>
              <a:rect l="0" t="0" r="r" b="b"/>
              <a:pathLst>
                <a:path w="7" h="9">
                  <a:moveTo>
                    <a:pt x="7" y="9"/>
                  </a:moveTo>
                  <a:cubicBezTo>
                    <a:pt x="4" y="9"/>
                    <a:pt x="1" y="3"/>
                    <a:pt x="0" y="0"/>
                  </a:cubicBezTo>
                  <a:lnTo>
                    <a:pt x="7" y="9"/>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271">
              <a:extLst>
                <a:ext uri="{FF2B5EF4-FFF2-40B4-BE49-F238E27FC236}">
                  <a16:creationId xmlns:a16="http://schemas.microsoft.com/office/drawing/2014/main" id="{80EEE94E-E0E7-7CFC-CBF4-29988924D4B1}"/>
                </a:ext>
              </a:extLst>
            </p:cNvPr>
            <p:cNvSpPr>
              <a:spLocks/>
            </p:cNvSpPr>
            <p:nvPr/>
          </p:nvSpPr>
          <p:spPr bwMode="auto">
            <a:xfrm>
              <a:off x="2263775" y="3365500"/>
              <a:ext cx="1588" cy="1588"/>
            </a:xfrm>
            <a:custGeom>
              <a:avLst/>
              <a:gdLst>
                <a:gd name="T0" fmla="*/ 5 w 5"/>
                <a:gd name="T1" fmla="*/ 1 h 3"/>
                <a:gd name="T2" fmla="*/ 0 w 5"/>
                <a:gd name="T3" fmla="*/ 0 h 3"/>
                <a:gd name="T4" fmla="*/ 5 w 5"/>
                <a:gd name="T5" fmla="*/ 1 h 3"/>
              </a:gdLst>
              <a:ahLst/>
              <a:cxnLst>
                <a:cxn ang="0">
                  <a:pos x="T0" y="T1"/>
                </a:cxn>
                <a:cxn ang="0">
                  <a:pos x="T2" y="T3"/>
                </a:cxn>
                <a:cxn ang="0">
                  <a:pos x="T4" y="T5"/>
                </a:cxn>
              </a:cxnLst>
              <a:rect l="0" t="0" r="r" b="b"/>
              <a:pathLst>
                <a:path w="5" h="3">
                  <a:moveTo>
                    <a:pt x="5" y="1"/>
                  </a:moveTo>
                  <a:cubicBezTo>
                    <a:pt x="2" y="3"/>
                    <a:pt x="0" y="3"/>
                    <a:pt x="0" y="0"/>
                  </a:cubicBezTo>
                  <a:lnTo>
                    <a:pt x="5"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272">
              <a:extLst>
                <a:ext uri="{FF2B5EF4-FFF2-40B4-BE49-F238E27FC236}">
                  <a16:creationId xmlns:a16="http://schemas.microsoft.com/office/drawing/2014/main" id="{0A98262E-4C7F-6898-E34D-D57BA8E21C1D}"/>
                </a:ext>
              </a:extLst>
            </p:cNvPr>
            <p:cNvSpPr>
              <a:spLocks/>
            </p:cNvSpPr>
            <p:nvPr/>
          </p:nvSpPr>
          <p:spPr bwMode="auto">
            <a:xfrm>
              <a:off x="2266950" y="3367088"/>
              <a:ext cx="1588" cy="1588"/>
            </a:xfrm>
            <a:custGeom>
              <a:avLst/>
              <a:gdLst>
                <a:gd name="T0" fmla="*/ 5 w 6"/>
                <a:gd name="T1" fmla="*/ 0 h 5"/>
                <a:gd name="T2" fmla="*/ 2 w 6"/>
                <a:gd name="T3" fmla="*/ 5 h 5"/>
                <a:gd name="T4" fmla="*/ 5 w 6"/>
                <a:gd name="T5" fmla="*/ 0 h 5"/>
              </a:gdLst>
              <a:ahLst/>
              <a:cxnLst>
                <a:cxn ang="0">
                  <a:pos x="T0" y="T1"/>
                </a:cxn>
                <a:cxn ang="0">
                  <a:pos x="T2" y="T3"/>
                </a:cxn>
                <a:cxn ang="0">
                  <a:pos x="T4" y="T5"/>
                </a:cxn>
              </a:cxnLst>
              <a:rect l="0" t="0" r="r" b="b"/>
              <a:pathLst>
                <a:path w="6" h="5">
                  <a:moveTo>
                    <a:pt x="5" y="0"/>
                  </a:moveTo>
                  <a:cubicBezTo>
                    <a:pt x="6" y="3"/>
                    <a:pt x="4" y="4"/>
                    <a:pt x="2" y="5"/>
                  </a:cubicBezTo>
                  <a:cubicBezTo>
                    <a:pt x="5" y="5"/>
                    <a:pt x="0" y="0"/>
                    <a:pt x="5" y="0"/>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273">
              <a:extLst>
                <a:ext uri="{FF2B5EF4-FFF2-40B4-BE49-F238E27FC236}">
                  <a16:creationId xmlns:a16="http://schemas.microsoft.com/office/drawing/2014/main" id="{C6493487-5543-A946-F7FC-66016454A8F3}"/>
                </a:ext>
              </a:extLst>
            </p:cNvPr>
            <p:cNvSpPr>
              <a:spLocks/>
            </p:cNvSpPr>
            <p:nvPr/>
          </p:nvSpPr>
          <p:spPr bwMode="auto">
            <a:xfrm>
              <a:off x="2263775" y="3386138"/>
              <a:ext cx="3175" cy="1588"/>
            </a:xfrm>
            <a:custGeom>
              <a:avLst/>
              <a:gdLst>
                <a:gd name="T0" fmla="*/ 5 w 9"/>
                <a:gd name="T1" fmla="*/ 1 h 6"/>
                <a:gd name="T2" fmla="*/ 5 w 9"/>
                <a:gd name="T3" fmla="*/ 6 h 6"/>
                <a:gd name="T4" fmla="*/ 5 w 9"/>
                <a:gd name="T5" fmla="*/ 1 h 6"/>
              </a:gdLst>
              <a:ahLst/>
              <a:cxnLst>
                <a:cxn ang="0">
                  <a:pos x="T0" y="T1"/>
                </a:cxn>
                <a:cxn ang="0">
                  <a:pos x="T2" y="T3"/>
                </a:cxn>
                <a:cxn ang="0">
                  <a:pos x="T4" y="T5"/>
                </a:cxn>
              </a:cxnLst>
              <a:rect l="0" t="0" r="r" b="b"/>
              <a:pathLst>
                <a:path w="9" h="6">
                  <a:moveTo>
                    <a:pt x="5" y="1"/>
                  </a:moveTo>
                  <a:cubicBezTo>
                    <a:pt x="6" y="2"/>
                    <a:pt x="9" y="5"/>
                    <a:pt x="5" y="6"/>
                  </a:cubicBezTo>
                  <a:cubicBezTo>
                    <a:pt x="7" y="5"/>
                    <a:pt x="0" y="0"/>
                    <a:pt x="5" y="1"/>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274">
              <a:extLst>
                <a:ext uri="{FF2B5EF4-FFF2-40B4-BE49-F238E27FC236}">
                  <a16:creationId xmlns:a16="http://schemas.microsoft.com/office/drawing/2014/main" id="{D86A1A58-70A4-2ABC-36B8-0A03F396CF06}"/>
                </a:ext>
              </a:extLst>
            </p:cNvPr>
            <p:cNvSpPr>
              <a:spLocks/>
            </p:cNvSpPr>
            <p:nvPr/>
          </p:nvSpPr>
          <p:spPr bwMode="auto">
            <a:xfrm>
              <a:off x="2266950" y="3395663"/>
              <a:ext cx="1588" cy="0"/>
            </a:xfrm>
            <a:custGeom>
              <a:avLst/>
              <a:gdLst>
                <a:gd name="T0" fmla="*/ 4 w 5"/>
                <a:gd name="T1" fmla="*/ 0 h 3"/>
                <a:gd name="T2" fmla="*/ 5 w 5"/>
                <a:gd name="T3" fmla="*/ 2 h 3"/>
                <a:gd name="T4" fmla="*/ 0 w 5"/>
                <a:gd name="T5" fmla="*/ 1 h 3"/>
                <a:gd name="T6" fmla="*/ 4 w 5"/>
                <a:gd name="T7" fmla="*/ 0 h 3"/>
              </a:gdLst>
              <a:ahLst/>
              <a:cxnLst>
                <a:cxn ang="0">
                  <a:pos x="T0" y="T1"/>
                </a:cxn>
                <a:cxn ang="0">
                  <a:pos x="T2" y="T3"/>
                </a:cxn>
                <a:cxn ang="0">
                  <a:pos x="T4" y="T5"/>
                </a:cxn>
                <a:cxn ang="0">
                  <a:pos x="T6" y="T7"/>
                </a:cxn>
              </a:cxnLst>
              <a:rect l="0" t="0" r="r" b="b"/>
              <a:pathLst>
                <a:path w="5" h="3">
                  <a:moveTo>
                    <a:pt x="4" y="0"/>
                  </a:moveTo>
                  <a:cubicBezTo>
                    <a:pt x="4" y="0"/>
                    <a:pt x="4" y="1"/>
                    <a:pt x="5" y="2"/>
                  </a:cubicBezTo>
                  <a:cubicBezTo>
                    <a:pt x="3" y="3"/>
                    <a:pt x="1" y="2"/>
                    <a:pt x="0" y="1"/>
                  </a:cubicBezTo>
                  <a:lnTo>
                    <a:pt x="4" y="0"/>
                  </a:ln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275">
              <a:extLst>
                <a:ext uri="{FF2B5EF4-FFF2-40B4-BE49-F238E27FC236}">
                  <a16:creationId xmlns:a16="http://schemas.microsoft.com/office/drawing/2014/main" id="{EDE488D8-691C-8725-B270-5AD435D6C3BD}"/>
                </a:ext>
              </a:extLst>
            </p:cNvPr>
            <p:cNvSpPr>
              <a:spLocks/>
            </p:cNvSpPr>
            <p:nvPr/>
          </p:nvSpPr>
          <p:spPr bwMode="auto">
            <a:xfrm>
              <a:off x="2344738" y="3535363"/>
              <a:ext cx="1588" cy="1588"/>
            </a:xfrm>
            <a:custGeom>
              <a:avLst/>
              <a:gdLst>
                <a:gd name="T0" fmla="*/ 3 w 3"/>
                <a:gd name="T1" fmla="*/ 3 h 3"/>
                <a:gd name="T2" fmla="*/ 0 w 3"/>
                <a:gd name="T3" fmla="*/ 3 h 3"/>
                <a:gd name="T4" fmla="*/ 1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0" y="3"/>
                  </a:lnTo>
                  <a:lnTo>
                    <a:pt x="1" y="0"/>
                  </a:lnTo>
                  <a:lnTo>
                    <a:pt x="3" y="3"/>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276">
              <a:extLst>
                <a:ext uri="{FF2B5EF4-FFF2-40B4-BE49-F238E27FC236}">
                  <a16:creationId xmlns:a16="http://schemas.microsoft.com/office/drawing/2014/main" id="{A8865A8F-52AE-5239-C5CE-6F884D36D0AA}"/>
                </a:ext>
              </a:extLst>
            </p:cNvPr>
            <p:cNvSpPr>
              <a:spLocks/>
            </p:cNvSpPr>
            <p:nvPr/>
          </p:nvSpPr>
          <p:spPr bwMode="auto">
            <a:xfrm>
              <a:off x="2420938" y="3517900"/>
              <a:ext cx="0" cy="1588"/>
            </a:xfrm>
            <a:custGeom>
              <a:avLst/>
              <a:gdLst>
                <a:gd name="T0" fmla="*/ 0 w 4"/>
                <a:gd name="T1" fmla="*/ 3 h 6"/>
                <a:gd name="T2" fmla="*/ 4 w 4"/>
                <a:gd name="T3" fmla="*/ 4 h 6"/>
                <a:gd name="T4" fmla="*/ 0 w 4"/>
                <a:gd name="T5" fmla="*/ 3 h 6"/>
              </a:gdLst>
              <a:ahLst/>
              <a:cxnLst>
                <a:cxn ang="0">
                  <a:pos x="T0" y="T1"/>
                </a:cxn>
                <a:cxn ang="0">
                  <a:pos x="T2" y="T3"/>
                </a:cxn>
                <a:cxn ang="0">
                  <a:pos x="T4" y="T5"/>
                </a:cxn>
              </a:cxnLst>
              <a:rect l="0" t="0" r="r" b="b"/>
              <a:pathLst>
                <a:path w="4" h="6">
                  <a:moveTo>
                    <a:pt x="0" y="3"/>
                  </a:moveTo>
                  <a:cubicBezTo>
                    <a:pt x="1" y="0"/>
                    <a:pt x="4" y="4"/>
                    <a:pt x="4" y="4"/>
                  </a:cubicBezTo>
                  <a:cubicBezTo>
                    <a:pt x="2" y="6"/>
                    <a:pt x="2" y="0"/>
                    <a:pt x="0" y="3"/>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277">
              <a:extLst>
                <a:ext uri="{FF2B5EF4-FFF2-40B4-BE49-F238E27FC236}">
                  <a16:creationId xmlns:a16="http://schemas.microsoft.com/office/drawing/2014/main" id="{4C935C90-2C49-4969-8353-FBFB1D6199A9}"/>
                </a:ext>
              </a:extLst>
            </p:cNvPr>
            <p:cNvSpPr>
              <a:spLocks/>
            </p:cNvSpPr>
            <p:nvPr/>
          </p:nvSpPr>
          <p:spPr bwMode="auto">
            <a:xfrm>
              <a:off x="2435225" y="3479800"/>
              <a:ext cx="1588" cy="1588"/>
            </a:xfrm>
            <a:custGeom>
              <a:avLst/>
              <a:gdLst>
                <a:gd name="T0" fmla="*/ 7 w 7"/>
                <a:gd name="T1" fmla="*/ 2 h 3"/>
                <a:gd name="T2" fmla="*/ 6 w 7"/>
                <a:gd name="T3" fmla="*/ 3 h 3"/>
                <a:gd name="T4" fmla="*/ 0 w 7"/>
                <a:gd name="T5" fmla="*/ 0 h 3"/>
                <a:gd name="T6" fmla="*/ 7 w 7"/>
                <a:gd name="T7" fmla="*/ 2 h 3"/>
              </a:gdLst>
              <a:ahLst/>
              <a:cxnLst>
                <a:cxn ang="0">
                  <a:pos x="T0" y="T1"/>
                </a:cxn>
                <a:cxn ang="0">
                  <a:pos x="T2" y="T3"/>
                </a:cxn>
                <a:cxn ang="0">
                  <a:pos x="T4" y="T5"/>
                </a:cxn>
                <a:cxn ang="0">
                  <a:pos x="T6" y="T7"/>
                </a:cxn>
              </a:cxnLst>
              <a:rect l="0" t="0" r="r" b="b"/>
              <a:pathLst>
                <a:path w="7" h="3">
                  <a:moveTo>
                    <a:pt x="7" y="2"/>
                  </a:moveTo>
                  <a:lnTo>
                    <a:pt x="6" y="3"/>
                  </a:lnTo>
                  <a:lnTo>
                    <a:pt x="0" y="0"/>
                  </a:lnTo>
                  <a:lnTo>
                    <a:pt x="7"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278">
              <a:extLst>
                <a:ext uri="{FF2B5EF4-FFF2-40B4-BE49-F238E27FC236}">
                  <a16:creationId xmlns:a16="http://schemas.microsoft.com/office/drawing/2014/main" id="{22DBCA21-B389-CEED-FFE2-77AF1F659A46}"/>
                </a:ext>
              </a:extLst>
            </p:cNvPr>
            <p:cNvSpPr>
              <a:spLocks/>
            </p:cNvSpPr>
            <p:nvPr/>
          </p:nvSpPr>
          <p:spPr bwMode="auto">
            <a:xfrm>
              <a:off x="2170113" y="3562350"/>
              <a:ext cx="3175" cy="1588"/>
            </a:xfrm>
            <a:custGeom>
              <a:avLst/>
              <a:gdLst>
                <a:gd name="T0" fmla="*/ 6 w 9"/>
                <a:gd name="T1" fmla="*/ 4 h 4"/>
                <a:gd name="T2" fmla="*/ 5 w 9"/>
                <a:gd name="T3" fmla="*/ 1 h 4"/>
                <a:gd name="T4" fmla="*/ 6 w 9"/>
                <a:gd name="T5" fmla="*/ 4 h 4"/>
              </a:gdLst>
              <a:ahLst/>
              <a:cxnLst>
                <a:cxn ang="0">
                  <a:pos x="T0" y="T1"/>
                </a:cxn>
                <a:cxn ang="0">
                  <a:pos x="T2" y="T3"/>
                </a:cxn>
                <a:cxn ang="0">
                  <a:pos x="T4" y="T5"/>
                </a:cxn>
              </a:cxnLst>
              <a:rect l="0" t="0" r="r" b="b"/>
              <a:pathLst>
                <a:path w="9" h="4">
                  <a:moveTo>
                    <a:pt x="6" y="4"/>
                  </a:moveTo>
                  <a:cubicBezTo>
                    <a:pt x="7" y="0"/>
                    <a:pt x="0" y="4"/>
                    <a:pt x="5" y="1"/>
                  </a:cubicBezTo>
                  <a:cubicBezTo>
                    <a:pt x="8" y="3"/>
                    <a:pt x="9" y="4"/>
                    <a:pt x="6"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279">
              <a:extLst>
                <a:ext uri="{FF2B5EF4-FFF2-40B4-BE49-F238E27FC236}">
                  <a16:creationId xmlns:a16="http://schemas.microsoft.com/office/drawing/2014/main" id="{A7D4EFEB-5BCB-D649-DB99-7221E0D15AF9}"/>
                </a:ext>
              </a:extLst>
            </p:cNvPr>
            <p:cNvSpPr>
              <a:spLocks/>
            </p:cNvSpPr>
            <p:nvPr/>
          </p:nvSpPr>
          <p:spPr bwMode="auto">
            <a:xfrm>
              <a:off x="2124075" y="3549650"/>
              <a:ext cx="90488" cy="155575"/>
            </a:xfrm>
            <a:custGeom>
              <a:avLst/>
              <a:gdLst>
                <a:gd name="T0" fmla="*/ 214 w 265"/>
                <a:gd name="T1" fmla="*/ 79 h 458"/>
                <a:gd name="T2" fmla="*/ 228 w 265"/>
                <a:gd name="T3" fmla="*/ 103 h 458"/>
                <a:gd name="T4" fmla="*/ 260 w 265"/>
                <a:gd name="T5" fmla="*/ 153 h 458"/>
                <a:gd name="T6" fmla="*/ 263 w 265"/>
                <a:gd name="T7" fmla="*/ 173 h 458"/>
                <a:gd name="T8" fmla="*/ 261 w 265"/>
                <a:gd name="T9" fmla="*/ 236 h 458"/>
                <a:gd name="T10" fmla="*/ 259 w 265"/>
                <a:gd name="T11" fmla="*/ 257 h 458"/>
                <a:gd name="T12" fmla="*/ 262 w 265"/>
                <a:gd name="T13" fmla="*/ 292 h 458"/>
                <a:gd name="T14" fmla="*/ 252 w 265"/>
                <a:gd name="T15" fmla="*/ 321 h 458"/>
                <a:gd name="T16" fmla="*/ 243 w 265"/>
                <a:gd name="T17" fmla="*/ 336 h 458"/>
                <a:gd name="T18" fmla="*/ 246 w 265"/>
                <a:gd name="T19" fmla="*/ 352 h 458"/>
                <a:gd name="T20" fmla="*/ 241 w 265"/>
                <a:gd name="T21" fmla="*/ 389 h 458"/>
                <a:gd name="T22" fmla="*/ 230 w 265"/>
                <a:gd name="T23" fmla="*/ 407 h 458"/>
                <a:gd name="T24" fmla="*/ 221 w 265"/>
                <a:gd name="T25" fmla="*/ 431 h 458"/>
                <a:gd name="T26" fmla="*/ 188 w 265"/>
                <a:gd name="T27" fmla="*/ 447 h 458"/>
                <a:gd name="T28" fmla="*/ 144 w 265"/>
                <a:gd name="T29" fmla="*/ 447 h 458"/>
                <a:gd name="T30" fmla="*/ 111 w 265"/>
                <a:gd name="T31" fmla="*/ 424 h 458"/>
                <a:gd name="T32" fmla="*/ 94 w 265"/>
                <a:gd name="T33" fmla="*/ 418 h 458"/>
                <a:gd name="T34" fmla="*/ 87 w 265"/>
                <a:gd name="T35" fmla="*/ 402 h 458"/>
                <a:gd name="T36" fmla="*/ 73 w 265"/>
                <a:gd name="T37" fmla="*/ 395 h 458"/>
                <a:gd name="T38" fmla="*/ 68 w 265"/>
                <a:gd name="T39" fmla="*/ 390 h 458"/>
                <a:gd name="T40" fmla="*/ 57 w 265"/>
                <a:gd name="T41" fmla="*/ 375 h 458"/>
                <a:gd name="T42" fmla="*/ 36 w 265"/>
                <a:gd name="T43" fmla="*/ 325 h 458"/>
                <a:gd name="T44" fmla="*/ 30 w 265"/>
                <a:gd name="T45" fmla="*/ 306 h 458"/>
                <a:gd name="T46" fmla="*/ 27 w 265"/>
                <a:gd name="T47" fmla="*/ 290 h 458"/>
                <a:gd name="T48" fmla="*/ 21 w 265"/>
                <a:gd name="T49" fmla="*/ 246 h 458"/>
                <a:gd name="T50" fmla="*/ 38 w 265"/>
                <a:gd name="T51" fmla="*/ 235 h 458"/>
                <a:gd name="T52" fmla="*/ 22 w 265"/>
                <a:gd name="T53" fmla="*/ 220 h 458"/>
                <a:gd name="T54" fmla="*/ 5 w 265"/>
                <a:gd name="T55" fmla="*/ 205 h 458"/>
                <a:gd name="T56" fmla="*/ 14 w 265"/>
                <a:gd name="T57" fmla="*/ 184 h 458"/>
                <a:gd name="T58" fmla="*/ 7 w 265"/>
                <a:gd name="T59" fmla="*/ 176 h 458"/>
                <a:gd name="T60" fmla="*/ 16 w 265"/>
                <a:gd name="T61" fmla="*/ 168 h 458"/>
                <a:gd name="T62" fmla="*/ 34 w 265"/>
                <a:gd name="T63" fmla="*/ 157 h 458"/>
                <a:gd name="T64" fmla="*/ 25 w 265"/>
                <a:gd name="T65" fmla="*/ 137 h 458"/>
                <a:gd name="T66" fmla="*/ 34 w 265"/>
                <a:gd name="T67" fmla="*/ 131 h 458"/>
                <a:gd name="T68" fmla="*/ 30 w 265"/>
                <a:gd name="T69" fmla="*/ 115 h 458"/>
                <a:gd name="T70" fmla="*/ 37 w 265"/>
                <a:gd name="T71" fmla="*/ 99 h 458"/>
                <a:gd name="T72" fmla="*/ 53 w 265"/>
                <a:gd name="T73" fmla="*/ 115 h 458"/>
                <a:gd name="T74" fmla="*/ 56 w 265"/>
                <a:gd name="T75" fmla="*/ 81 h 458"/>
                <a:gd name="T76" fmla="*/ 101 w 265"/>
                <a:gd name="T77" fmla="*/ 70 h 458"/>
                <a:gd name="T78" fmla="*/ 111 w 265"/>
                <a:gd name="T79" fmla="*/ 64 h 458"/>
                <a:gd name="T80" fmla="*/ 122 w 265"/>
                <a:gd name="T81" fmla="*/ 44 h 458"/>
                <a:gd name="T82" fmla="*/ 128 w 265"/>
                <a:gd name="T83" fmla="*/ 59 h 458"/>
                <a:gd name="T84" fmla="*/ 107 w 265"/>
                <a:gd name="T85" fmla="*/ 70 h 458"/>
                <a:gd name="T86" fmla="*/ 98 w 265"/>
                <a:gd name="T87" fmla="*/ 114 h 458"/>
                <a:gd name="T88" fmla="*/ 83 w 265"/>
                <a:gd name="T89" fmla="*/ 173 h 458"/>
                <a:gd name="T90" fmla="*/ 81 w 265"/>
                <a:gd name="T91" fmla="*/ 238 h 458"/>
                <a:gd name="T92" fmla="*/ 94 w 265"/>
                <a:gd name="T93" fmla="*/ 290 h 458"/>
                <a:gd name="T94" fmla="*/ 109 w 265"/>
                <a:gd name="T95" fmla="*/ 326 h 458"/>
                <a:gd name="T96" fmla="*/ 146 w 265"/>
                <a:gd name="T97" fmla="*/ 380 h 458"/>
                <a:gd name="T98" fmla="*/ 169 w 265"/>
                <a:gd name="T99" fmla="*/ 397 h 458"/>
                <a:gd name="T100" fmla="*/ 196 w 265"/>
                <a:gd name="T101" fmla="*/ 376 h 458"/>
                <a:gd name="T102" fmla="*/ 208 w 265"/>
                <a:gd name="T103" fmla="*/ 193 h 458"/>
                <a:gd name="T104" fmla="*/ 201 w 265"/>
                <a:gd name="T105" fmla="*/ 146 h 458"/>
                <a:gd name="T106" fmla="*/ 143 w 265"/>
                <a:gd name="T107" fmla="*/ 59 h 458"/>
                <a:gd name="T108" fmla="*/ 170 w 265"/>
                <a:gd name="T109" fmla="*/ 27 h 458"/>
                <a:gd name="T110" fmla="*/ 141 w 265"/>
                <a:gd name="T111" fmla="*/ 3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458">
                  <a:moveTo>
                    <a:pt x="141" y="36"/>
                  </a:moveTo>
                  <a:cubicBezTo>
                    <a:pt x="153" y="22"/>
                    <a:pt x="166" y="38"/>
                    <a:pt x="180" y="35"/>
                  </a:cubicBezTo>
                  <a:cubicBezTo>
                    <a:pt x="181" y="35"/>
                    <a:pt x="175" y="44"/>
                    <a:pt x="179" y="43"/>
                  </a:cubicBezTo>
                  <a:cubicBezTo>
                    <a:pt x="197" y="36"/>
                    <a:pt x="208" y="57"/>
                    <a:pt x="207" y="75"/>
                  </a:cubicBezTo>
                  <a:lnTo>
                    <a:pt x="204" y="76"/>
                  </a:lnTo>
                  <a:cubicBezTo>
                    <a:pt x="204" y="79"/>
                    <a:pt x="214" y="76"/>
                    <a:pt x="214" y="79"/>
                  </a:cubicBezTo>
                  <a:cubicBezTo>
                    <a:pt x="213" y="80"/>
                    <a:pt x="211" y="80"/>
                    <a:pt x="210" y="82"/>
                  </a:cubicBezTo>
                  <a:cubicBezTo>
                    <a:pt x="215" y="79"/>
                    <a:pt x="214" y="85"/>
                    <a:pt x="218" y="84"/>
                  </a:cubicBezTo>
                  <a:cubicBezTo>
                    <a:pt x="217" y="86"/>
                    <a:pt x="213" y="88"/>
                    <a:pt x="211" y="90"/>
                  </a:cubicBezTo>
                  <a:lnTo>
                    <a:pt x="218" y="89"/>
                  </a:lnTo>
                  <a:cubicBezTo>
                    <a:pt x="233" y="86"/>
                    <a:pt x="222" y="99"/>
                    <a:pt x="232" y="101"/>
                  </a:cubicBezTo>
                  <a:lnTo>
                    <a:pt x="228" y="103"/>
                  </a:lnTo>
                  <a:cubicBezTo>
                    <a:pt x="240" y="108"/>
                    <a:pt x="242" y="122"/>
                    <a:pt x="249" y="132"/>
                  </a:cubicBezTo>
                  <a:lnTo>
                    <a:pt x="241" y="134"/>
                  </a:lnTo>
                  <a:cubicBezTo>
                    <a:pt x="247" y="133"/>
                    <a:pt x="250" y="136"/>
                    <a:pt x="252" y="139"/>
                  </a:cubicBezTo>
                  <a:cubicBezTo>
                    <a:pt x="245" y="142"/>
                    <a:pt x="259" y="143"/>
                    <a:pt x="256" y="147"/>
                  </a:cubicBezTo>
                  <a:lnTo>
                    <a:pt x="254" y="147"/>
                  </a:lnTo>
                  <a:cubicBezTo>
                    <a:pt x="262" y="149"/>
                    <a:pt x="251" y="152"/>
                    <a:pt x="260" y="153"/>
                  </a:cubicBezTo>
                  <a:lnTo>
                    <a:pt x="255" y="155"/>
                  </a:lnTo>
                  <a:cubicBezTo>
                    <a:pt x="265" y="155"/>
                    <a:pt x="251" y="160"/>
                    <a:pt x="256" y="162"/>
                  </a:cubicBezTo>
                  <a:lnTo>
                    <a:pt x="258" y="161"/>
                  </a:lnTo>
                  <a:cubicBezTo>
                    <a:pt x="261" y="163"/>
                    <a:pt x="256" y="165"/>
                    <a:pt x="258" y="166"/>
                  </a:cubicBezTo>
                  <a:lnTo>
                    <a:pt x="257" y="167"/>
                  </a:lnTo>
                  <a:cubicBezTo>
                    <a:pt x="261" y="171"/>
                    <a:pt x="255" y="174"/>
                    <a:pt x="263" y="173"/>
                  </a:cubicBezTo>
                  <a:cubicBezTo>
                    <a:pt x="257" y="176"/>
                    <a:pt x="260" y="169"/>
                    <a:pt x="251" y="173"/>
                  </a:cubicBezTo>
                  <a:cubicBezTo>
                    <a:pt x="260" y="187"/>
                    <a:pt x="261" y="203"/>
                    <a:pt x="262" y="218"/>
                  </a:cubicBezTo>
                  <a:lnTo>
                    <a:pt x="255" y="221"/>
                  </a:lnTo>
                  <a:cubicBezTo>
                    <a:pt x="257" y="223"/>
                    <a:pt x="257" y="227"/>
                    <a:pt x="260" y="228"/>
                  </a:cubicBezTo>
                  <a:cubicBezTo>
                    <a:pt x="260" y="228"/>
                    <a:pt x="257" y="229"/>
                    <a:pt x="256" y="230"/>
                  </a:cubicBezTo>
                  <a:cubicBezTo>
                    <a:pt x="254" y="233"/>
                    <a:pt x="264" y="233"/>
                    <a:pt x="261" y="236"/>
                  </a:cubicBezTo>
                  <a:cubicBezTo>
                    <a:pt x="259" y="235"/>
                    <a:pt x="257" y="235"/>
                    <a:pt x="254" y="235"/>
                  </a:cubicBezTo>
                  <a:cubicBezTo>
                    <a:pt x="260" y="238"/>
                    <a:pt x="258" y="241"/>
                    <a:pt x="260" y="244"/>
                  </a:cubicBezTo>
                  <a:cubicBezTo>
                    <a:pt x="259" y="244"/>
                    <a:pt x="258" y="243"/>
                    <a:pt x="256" y="243"/>
                  </a:cubicBezTo>
                  <a:cubicBezTo>
                    <a:pt x="262" y="247"/>
                    <a:pt x="254" y="249"/>
                    <a:pt x="258" y="252"/>
                  </a:cubicBezTo>
                  <a:lnTo>
                    <a:pt x="254" y="251"/>
                  </a:lnTo>
                  <a:cubicBezTo>
                    <a:pt x="248" y="255"/>
                    <a:pt x="263" y="253"/>
                    <a:pt x="259" y="257"/>
                  </a:cubicBezTo>
                  <a:lnTo>
                    <a:pt x="255" y="255"/>
                  </a:lnTo>
                  <a:cubicBezTo>
                    <a:pt x="262" y="260"/>
                    <a:pt x="259" y="266"/>
                    <a:pt x="261" y="270"/>
                  </a:cubicBezTo>
                  <a:lnTo>
                    <a:pt x="259" y="270"/>
                  </a:lnTo>
                  <a:cubicBezTo>
                    <a:pt x="259" y="274"/>
                    <a:pt x="256" y="278"/>
                    <a:pt x="259" y="283"/>
                  </a:cubicBezTo>
                  <a:cubicBezTo>
                    <a:pt x="257" y="284"/>
                    <a:pt x="249" y="281"/>
                    <a:pt x="250" y="285"/>
                  </a:cubicBezTo>
                  <a:cubicBezTo>
                    <a:pt x="258" y="286"/>
                    <a:pt x="252" y="293"/>
                    <a:pt x="262" y="292"/>
                  </a:cubicBezTo>
                  <a:cubicBezTo>
                    <a:pt x="260" y="296"/>
                    <a:pt x="255" y="301"/>
                    <a:pt x="258" y="304"/>
                  </a:cubicBezTo>
                  <a:cubicBezTo>
                    <a:pt x="255" y="302"/>
                    <a:pt x="247" y="304"/>
                    <a:pt x="247" y="300"/>
                  </a:cubicBezTo>
                  <a:lnTo>
                    <a:pt x="241" y="302"/>
                  </a:lnTo>
                  <a:cubicBezTo>
                    <a:pt x="238" y="300"/>
                    <a:pt x="243" y="300"/>
                    <a:pt x="238" y="299"/>
                  </a:cubicBezTo>
                  <a:cubicBezTo>
                    <a:pt x="238" y="301"/>
                    <a:pt x="241" y="306"/>
                    <a:pt x="239" y="307"/>
                  </a:cubicBezTo>
                  <a:cubicBezTo>
                    <a:pt x="244" y="311"/>
                    <a:pt x="253" y="316"/>
                    <a:pt x="252" y="321"/>
                  </a:cubicBezTo>
                  <a:cubicBezTo>
                    <a:pt x="250" y="318"/>
                    <a:pt x="243" y="320"/>
                    <a:pt x="242" y="318"/>
                  </a:cubicBezTo>
                  <a:lnTo>
                    <a:pt x="256" y="328"/>
                  </a:lnTo>
                  <a:cubicBezTo>
                    <a:pt x="256" y="330"/>
                    <a:pt x="250" y="327"/>
                    <a:pt x="251" y="330"/>
                  </a:cubicBezTo>
                  <a:lnTo>
                    <a:pt x="256" y="333"/>
                  </a:lnTo>
                  <a:cubicBezTo>
                    <a:pt x="255" y="333"/>
                    <a:pt x="256" y="340"/>
                    <a:pt x="248" y="338"/>
                  </a:cubicBezTo>
                  <a:cubicBezTo>
                    <a:pt x="244" y="338"/>
                    <a:pt x="247" y="335"/>
                    <a:pt x="243" y="336"/>
                  </a:cubicBezTo>
                  <a:cubicBezTo>
                    <a:pt x="243" y="339"/>
                    <a:pt x="245" y="340"/>
                    <a:pt x="245" y="342"/>
                  </a:cubicBezTo>
                  <a:lnTo>
                    <a:pt x="243" y="342"/>
                  </a:lnTo>
                  <a:cubicBezTo>
                    <a:pt x="242" y="343"/>
                    <a:pt x="245" y="349"/>
                    <a:pt x="250" y="348"/>
                  </a:cubicBezTo>
                  <a:cubicBezTo>
                    <a:pt x="251" y="347"/>
                    <a:pt x="245" y="347"/>
                    <a:pt x="248" y="346"/>
                  </a:cubicBezTo>
                  <a:cubicBezTo>
                    <a:pt x="252" y="349"/>
                    <a:pt x="253" y="352"/>
                    <a:pt x="252" y="355"/>
                  </a:cubicBezTo>
                  <a:cubicBezTo>
                    <a:pt x="251" y="354"/>
                    <a:pt x="249" y="353"/>
                    <a:pt x="246" y="352"/>
                  </a:cubicBezTo>
                  <a:cubicBezTo>
                    <a:pt x="251" y="358"/>
                    <a:pt x="252" y="363"/>
                    <a:pt x="253" y="368"/>
                  </a:cubicBezTo>
                  <a:cubicBezTo>
                    <a:pt x="257" y="370"/>
                    <a:pt x="247" y="364"/>
                    <a:pt x="249" y="364"/>
                  </a:cubicBezTo>
                  <a:cubicBezTo>
                    <a:pt x="242" y="367"/>
                    <a:pt x="252" y="378"/>
                    <a:pt x="242" y="380"/>
                  </a:cubicBezTo>
                  <a:cubicBezTo>
                    <a:pt x="242" y="379"/>
                    <a:pt x="248" y="382"/>
                    <a:pt x="246" y="381"/>
                  </a:cubicBezTo>
                  <a:cubicBezTo>
                    <a:pt x="245" y="384"/>
                    <a:pt x="239" y="381"/>
                    <a:pt x="241" y="384"/>
                  </a:cubicBezTo>
                  <a:cubicBezTo>
                    <a:pt x="237" y="382"/>
                    <a:pt x="241" y="386"/>
                    <a:pt x="241" y="389"/>
                  </a:cubicBezTo>
                  <a:cubicBezTo>
                    <a:pt x="242" y="391"/>
                    <a:pt x="239" y="388"/>
                    <a:pt x="239" y="387"/>
                  </a:cubicBezTo>
                  <a:cubicBezTo>
                    <a:pt x="241" y="390"/>
                    <a:pt x="241" y="403"/>
                    <a:pt x="233" y="406"/>
                  </a:cubicBezTo>
                  <a:cubicBezTo>
                    <a:pt x="235" y="407"/>
                    <a:pt x="237" y="414"/>
                    <a:pt x="236" y="415"/>
                  </a:cubicBezTo>
                  <a:lnTo>
                    <a:pt x="232" y="412"/>
                  </a:lnTo>
                  <a:cubicBezTo>
                    <a:pt x="229" y="411"/>
                    <a:pt x="229" y="416"/>
                    <a:pt x="225" y="414"/>
                  </a:cubicBezTo>
                  <a:cubicBezTo>
                    <a:pt x="229" y="420"/>
                    <a:pt x="228" y="400"/>
                    <a:pt x="230" y="407"/>
                  </a:cubicBezTo>
                  <a:cubicBezTo>
                    <a:pt x="226" y="405"/>
                    <a:pt x="233" y="417"/>
                    <a:pt x="228" y="412"/>
                  </a:cubicBezTo>
                  <a:cubicBezTo>
                    <a:pt x="226" y="414"/>
                    <a:pt x="229" y="420"/>
                    <a:pt x="223" y="420"/>
                  </a:cubicBezTo>
                  <a:cubicBezTo>
                    <a:pt x="225" y="420"/>
                    <a:pt x="219" y="413"/>
                    <a:pt x="218" y="415"/>
                  </a:cubicBezTo>
                  <a:cubicBezTo>
                    <a:pt x="216" y="419"/>
                    <a:pt x="219" y="418"/>
                    <a:pt x="218" y="422"/>
                  </a:cubicBezTo>
                  <a:lnTo>
                    <a:pt x="219" y="425"/>
                  </a:lnTo>
                  <a:cubicBezTo>
                    <a:pt x="222" y="429"/>
                    <a:pt x="216" y="428"/>
                    <a:pt x="221" y="431"/>
                  </a:cubicBezTo>
                  <a:cubicBezTo>
                    <a:pt x="218" y="428"/>
                    <a:pt x="218" y="438"/>
                    <a:pt x="212" y="431"/>
                  </a:cubicBezTo>
                  <a:lnTo>
                    <a:pt x="208" y="426"/>
                  </a:lnTo>
                  <a:cubicBezTo>
                    <a:pt x="207" y="427"/>
                    <a:pt x="210" y="433"/>
                    <a:pt x="210" y="437"/>
                  </a:cubicBezTo>
                  <a:lnTo>
                    <a:pt x="208" y="435"/>
                  </a:lnTo>
                  <a:cubicBezTo>
                    <a:pt x="214" y="443"/>
                    <a:pt x="202" y="437"/>
                    <a:pt x="204" y="445"/>
                  </a:cubicBezTo>
                  <a:cubicBezTo>
                    <a:pt x="198" y="445"/>
                    <a:pt x="193" y="452"/>
                    <a:pt x="188" y="447"/>
                  </a:cubicBezTo>
                  <a:cubicBezTo>
                    <a:pt x="186" y="452"/>
                    <a:pt x="182" y="455"/>
                    <a:pt x="176" y="454"/>
                  </a:cubicBezTo>
                  <a:cubicBezTo>
                    <a:pt x="177" y="453"/>
                    <a:pt x="178" y="452"/>
                    <a:pt x="178" y="450"/>
                  </a:cubicBezTo>
                  <a:cubicBezTo>
                    <a:pt x="175" y="447"/>
                    <a:pt x="174" y="450"/>
                    <a:pt x="171" y="452"/>
                  </a:cubicBezTo>
                  <a:cubicBezTo>
                    <a:pt x="172" y="450"/>
                    <a:pt x="165" y="446"/>
                    <a:pt x="162" y="442"/>
                  </a:cubicBezTo>
                  <a:cubicBezTo>
                    <a:pt x="158" y="445"/>
                    <a:pt x="158" y="450"/>
                    <a:pt x="157" y="454"/>
                  </a:cubicBezTo>
                  <a:cubicBezTo>
                    <a:pt x="154" y="444"/>
                    <a:pt x="145" y="458"/>
                    <a:pt x="144" y="447"/>
                  </a:cubicBezTo>
                  <a:cubicBezTo>
                    <a:pt x="146" y="447"/>
                    <a:pt x="150" y="444"/>
                    <a:pt x="148" y="441"/>
                  </a:cubicBezTo>
                  <a:cubicBezTo>
                    <a:pt x="150" y="430"/>
                    <a:pt x="141" y="446"/>
                    <a:pt x="139" y="440"/>
                  </a:cubicBezTo>
                  <a:lnTo>
                    <a:pt x="136" y="448"/>
                  </a:lnTo>
                  <a:cubicBezTo>
                    <a:pt x="137" y="442"/>
                    <a:pt x="128" y="450"/>
                    <a:pt x="132" y="442"/>
                  </a:cubicBezTo>
                  <a:cubicBezTo>
                    <a:pt x="129" y="444"/>
                    <a:pt x="128" y="437"/>
                    <a:pt x="125" y="445"/>
                  </a:cubicBezTo>
                  <a:cubicBezTo>
                    <a:pt x="121" y="436"/>
                    <a:pt x="106" y="440"/>
                    <a:pt x="111" y="424"/>
                  </a:cubicBezTo>
                  <a:cubicBezTo>
                    <a:pt x="110" y="425"/>
                    <a:pt x="108" y="422"/>
                    <a:pt x="106" y="426"/>
                  </a:cubicBezTo>
                  <a:cubicBezTo>
                    <a:pt x="105" y="431"/>
                    <a:pt x="110" y="425"/>
                    <a:pt x="109" y="428"/>
                  </a:cubicBezTo>
                  <a:cubicBezTo>
                    <a:pt x="108" y="427"/>
                    <a:pt x="106" y="429"/>
                    <a:pt x="106" y="430"/>
                  </a:cubicBezTo>
                  <a:cubicBezTo>
                    <a:pt x="105" y="427"/>
                    <a:pt x="104" y="425"/>
                    <a:pt x="110" y="421"/>
                  </a:cubicBezTo>
                  <a:cubicBezTo>
                    <a:pt x="109" y="414"/>
                    <a:pt x="97" y="429"/>
                    <a:pt x="93" y="422"/>
                  </a:cubicBezTo>
                  <a:cubicBezTo>
                    <a:pt x="96" y="420"/>
                    <a:pt x="96" y="419"/>
                    <a:pt x="94" y="418"/>
                  </a:cubicBezTo>
                  <a:lnTo>
                    <a:pt x="88" y="420"/>
                  </a:lnTo>
                  <a:cubicBezTo>
                    <a:pt x="85" y="416"/>
                    <a:pt x="91" y="413"/>
                    <a:pt x="95" y="409"/>
                  </a:cubicBezTo>
                  <a:cubicBezTo>
                    <a:pt x="93" y="408"/>
                    <a:pt x="91" y="405"/>
                    <a:pt x="88" y="408"/>
                  </a:cubicBezTo>
                  <a:lnTo>
                    <a:pt x="91" y="401"/>
                  </a:lnTo>
                  <a:cubicBezTo>
                    <a:pt x="89" y="406"/>
                    <a:pt x="87" y="402"/>
                    <a:pt x="86" y="402"/>
                  </a:cubicBezTo>
                  <a:lnTo>
                    <a:pt x="87" y="402"/>
                  </a:lnTo>
                  <a:cubicBezTo>
                    <a:pt x="89" y="400"/>
                    <a:pt x="86" y="399"/>
                    <a:pt x="85" y="398"/>
                  </a:cubicBezTo>
                  <a:cubicBezTo>
                    <a:pt x="82" y="401"/>
                    <a:pt x="83" y="404"/>
                    <a:pt x="83" y="406"/>
                  </a:cubicBezTo>
                  <a:cubicBezTo>
                    <a:pt x="81" y="407"/>
                    <a:pt x="80" y="405"/>
                    <a:pt x="76" y="406"/>
                  </a:cubicBezTo>
                  <a:cubicBezTo>
                    <a:pt x="81" y="402"/>
                    <a:pt x="77" y="400"/>
                    <a:pt x="76" y="398"/>
                  </a:cubicBezTo>
                  <a:cubicBezTo>
                    <a:pt x="76" y="396"/>
                    <a:pt x="71" y="400"/>
                    <a:pt x="71" y="399"/>
                  </a:cubicBezTo>
                  <a:cubicBezTo>
                    <a:pt x="73" y="397"/>
                    <a:pt x="69" y="396"/>
                    <a:pt x="73" y="395"/>
                  </a:cubicBezTo>
                  <a:cubicBezTo>
                    <a:pt x="74" y="395"/>
                    <a:pt x="72" y="398"/>
                    <a:pt x="75" y="397"/>
                  </a:cubicBezTo>
                  <a:cubicBezTo>
                    <a:pt x="76" y="395"/>
                    <a:pt x="80" y="392"/>
                    <a:pt x="75" y="392"/>
                  </a:cubicBezTo>
                  <a:cubicBezTo>
                    <a:pt x="72" y="392"/>
                    <a:pt x="66" y="399"/>
                    <a:pt x="67" y="394"/>
                  </a:cubicBezTo>
                  <a:lnTo>
                    <a:pt x="73" y="392"/>
                  </a:lnTo>
                  <a:lnTo>
                    <a:pt x="73" y="388"/>
                  </a:lnTo>
                  <a:lnTo>
                    <a:pt x="68" y="390"/>
                  </a:lnTo>
                  <a:lnTo>
                    <a:pt x="70" y="389"/>
                  </a:lnTo>
                  <a:cubicBezTo>
                    <a:pt x="65" y="391"/>
                    <a:pt x="66" y="385"/>
                    <a:pt x="60" y="387"/>
                  </a:cubicBezTo>
                  <a:cubicBezTo>
                    <a:pt x="59" y="386"/>
                    <a:pt x="61" y="382"/>
                    <a:pt x="61" y="380"/>
                  </a:cubicBezTo>
                  <a:lnTo>
                    <a:pt x="62" y="380"/>
                  </a:lnTo>
                  <a:cubicBezTo>
                    <a:pt x="63" y="377"/>
                    <a:pt x="60" y="375"/>
                    <a:pt x="56" y="375"/>
                  </a:cubicBezTo>
                  <a:lnTo>
                    <a:pt x="57" y="375"/>
                  </a:lnTo>
                  <a:cubicBezTo>
                    <a:pt x="57" y="374"/>
                    <a:pt x="55" y="372"/>
                    <a:pt x="51" y="372"/>
                  </a:cubicBezTo>
                  <a:cubicBezTo>
                    <a:pt x="53" y="367"/>
                    <a:pt x="68" y="362"/>
                    <a:pt x="61" y="362"/>
                  </a:cubicBezTo>
                  <a:cubicBezTo>
                    <a:pt x="59" y="360"/>
                    <a:pt x="50" y="362"/>
                    <a:pt x="48" y="365"/>
                  </a:cubicBezTo>
                  <a:cubicBezTo>
                    <a:pt x="49" y="358"/>
                    <a:pt x="39" y="356"/>
                    <a:pt x="44" y="348"/>
                  </a:cubicBezTo>
                  <a:cubicBezTo>
                    <a:pt x="42" y="348"/>
                    <a:pt x="41" y="349"/>
                    <a:pt x="39" y="348"/>
                  </a:cubicBezTo>
                  <a:cubicBezTo>
                    <a:pt x="38" y="340"/>
                    <a:pt x="28" y="334"/>
                    <a:pt x="36" y="325"/>
                  </a:cubicBezTo>
                  <a:cubicBezTo>
                    <a:pt x="39" y="327"/>
                    <a:pt x="41" y="324"/>
                    <a:pt x="44" y="323"/>
                  </a:cubicBezTo>
                  <a:cubicBezTo>
                    <a:pt x="39" y="323"/>
                    <a:pt x="48" y="320"/>
                    <a:pt x="40" y="321"/>
                  </a:cubicBezTo>
                  <a:cubicBezTo>
                    <a:pt x="36" y="323"/>
                    <a:pt x="34" y="323"/>
                    <a:pt x="32" y="326"/>
                  </a:cubicBezTo>
                  <a:cubicBezTo>
                    <a:pt x="29" y="322"/>
                    <a:pt x="27" y="315"/>
                    <a:pt x="30" y="312"/>
                  </a:cubicBezTo>
                  <a:cubicBezTo>
                    <a:pt x="29" y="314"/>
                    <a:pt x="27" y="313"/>
                    <a:pt x="25" y="313"/>
                  </a:cubicBezTo>
                  <a:cubicBezTo>
                    <a:pt x="33" y="311"/>
                    <a:pt x="33" y="308"/>
                    <a:pt x="30" y="306"/>
                  </a:cubicBezTo>
                  <a:lnTo>
                    <a:pt x="25" y="307"/>
                  </a:lnTo>
                  <a:lnTo>
                    <a:pt x="30" y="304"/>
                  </a:lnTo>
                  <a:cubicBezTo>
                    <a:pt x="28" y="304"/>
                    <a:pt x="20" y="305"/>
                    <a:pt x="24" y="302"/>
                  </a:cubicBezTo>
                  <a:lnTo>
                    <a:pt x="28" y="300"/>
                  </a:lnTo>
                  <a:cubicBezTo>
                    <a:pt x="24" y="299"/>
                    <a:pt x="17" y="296"/>
                    <a:pt x="20" y="293"/>
                  </a:cubicBezTo>
                  <a:lnTo>
                    <a:pt x="27" y="290"/>
                  </a:lnTo>
                  <a:cubicBezTo>
                    <a:pt x="26" y="289"/>
                    <a:pt x="21" y="288"/>
                    <a:pt x="20" y="290"/>
                  </a:cubicBezTo>
                  <a:cubicBezTo>
                    <a:pt x="23" y="285"/>
                    <a:pt x="23" y="283"/>
                    <a:pt x="28" y="280"/>
                  </a:cubicBezTo>
                  <a:cubicBezTo>
                    <a:pt x="12" y="273"/>
                    <a:pt x="11" y="260"/>
                    <a:pt x="11" y="249"/>
                  </a:cubicBezTo>
                  <a:lnTo>
                    <a:pt x="14" y="250"/>
                  </a:lnTo>
                  <a:cubicBezTo>
                    <a:pt x="17" y="246"/>
                    <a:pt x="8" y="248"/>
                    <a:pt x="10" y="246"/>
                  </a:cubicBezTo>
                  <a:cubicBezTo>
                    <a:pt x="13" y="247"/>
                    <a:pt x="17" y="244"/>
                    <a:pt x="21" y="246"/>
                  </a:cubicBezTo>
                  <a:cubicBezTo>
                    <a:pt x="24" y="242"/>
                    <a:pt x="15" y="241"/>
                    <a:pt x="13" y="238"/>
                  </a:cubicBezTo>
                  <a:cubicBezTo>
                    <a:pt x="8" y="238"/>
                    <a:pt x="16" y="240"/>
                    <a:pt x="10" y="240"/>
                  </a:cubicBezTo>
                  <a:cubicBezTo>
                    <a:pt x="9" y="240"/>
                    <a:pt x="13" y="234"/>
                    <a:pt x="7" y="234"/>
                  </a:cubicBezTo>
                  <a:cubicBezTo>
                    <a:pt x="9" y="233"/>
                    <a:pt x="14" y="234"/>
                    <a:pt x="17" y="234"/>
                  </a:cubicBezTo>
                  <a:lnTo>
                    <a:pt x="14" y="232"/>
                  </a:lnTo>
                  <a:cubicBezTo>
                    <a:pt x="22" y="229"/>
                    <a:pt x="28" y="238"/>
                    <a:pt x="38" y="235"/>
                  </a:cubicBezTo>
                  <a:lnTo>
                    <a:pt x="37" y="233"/>
                  </a:lnTo>
                  <a:cubicBezTo>
                    <a:pt x="44" y="231"/>
                    <a:pt x="45" y="238"/>
                    <a:pt x="47" y="233"/>
                  </a:cubicBezTo>
                  <a:cubicBezTo>
                    <a:pt x="44" y="231"/>
                    <a:pt x="34" y="229"/>
                    <a:pt x="31" y="231"/>
                  </a:cubicBezTo>
                  <a:cubicBezTo>
                    <a:pt x="29" y="227"/>
                    <a:pt x="15" y="229"/>
                    <a:pt x="16" y="224"/>
                  </a:cubicBezTo>
                  <a:cubicBezTo>
                    <a:pt x="20" y="222"/>
                    <a:pt x="17" y="228"/>
                    <a:pt x="22" y="227"/>
                  </a:cubicBezTo>
                  <a:cubicBezTo>
                    <a:pt x="28" y="225"/>
                    <a:pt x="19" y="222"/>
                    <a:pt x="22" y="220"/>
                  </a:cubicBezTo>
                  <a:cubicBezTo>
                    <a:pt x="19" y="222"/>
                    <a:pt x="12" y="220"/>
                    <a:pt x="11" y="218"/>
                  </a:cubicBezTo>
                  <a:cubicBezTo>
                    <a:pt x="14" y="215"/>
                    <a:pt x="17" y="220"/>
                    <a:pt x="18" y="216"/>
                  </a:cubicBezTo>
                  <a:cubicBezTo>
                    <a:pt x="14" y="215"/>
                    <a:pt x="12" y="212"/>
                    <a:pt x="9" y="215"/>
                  </a:cubicBezTo>
                  <a:cubicBezTo>
                    <a:pt x="0" y="213"/>
                    <a:pt x="11" y="211"/>
                    <a:pt x="5" y="208"/>
                  </a:cubicBezTo>
                  <a:cubicBezTo>
                    <a:pt x="11" y="207"/>
                    <a:pt x="19" y="213"/>
                    <a:pt x="22" y="209"/>
                  </a:cubicBezTo>
                  <a:cubicBezTo>
                    <a:pt x="16" y="209"/>
                    <a:pt x="15" y="203"/>
                    <a:pt x="5" y="205"/>
                  </a:cubicBezTo>
                  <a:cubicBezTo>
                    <a:pt x="7" y="203"/>
                    <a:pt x="12" y="203"/>
                    <a:pt x="16" y="205"/>
                  </a:cubicBezTo>
                  <a:cubicBezTo>
                    <a:pt x="20" y="203"/>
                    <a:pt x="5" y="198"/>
                    <a:pt x="17" y="199"/>
                  </a:cubicBezTo>
                  <a:lnTo>
                    <a:pt x="11" y="197"/>
                  </a:lnTo>
                  <a:cubicBezTo>
                    <a:pt x="13" y="196"/>
                    <a:pt x="15" y="196"/>
                    <a:pt x="18" y="195"/>
                  </a:cubicBezTo>
                  <a:cubicBezTo>
                    <a:pt x="18" y="193"/>
                    <a:pt x="11" y="187"/>
                    <a:pt x="20" y="189"/>
                  </a:cubicBezTo>
                  <a:cubicBezTo>
                    <a:pt x="19" y="188"/>
                    <a:pt x="21" y="183"/>
                    <a:pt x="14" y="184"/>
                  </a:cubicBezTo>
                  <a:cubicBezTo>
                    <a:pt x="10" y="186"/>
                    <a:pt x="18" y="188"/>
                    <a:pt x="9" y="188"/>
                  </a:cubicBezTo>
                  <a:cubicBezTo>
                    <a:pt x="16" y="187"/>
                    <a:pt x="9" y="184"/>
                    <a:pt x="7" y="182"/>
                  </a:cubicBezTo>
                  <a:lnTo>
                    <a:pt x="11" y="182"/>
                  </a:lnTo>
                  <a:cubicBezTo>
                    <a:pt x="9" y="181"/>
                    <a:pt x="11" y="179"/>
                    <a:pt x="7" y="177"/>
                  </a:cubicBezTo>
                  <a:cubicBezTo>
                    <a:pt x="9" y="179"/>
                    <a:pt x="11" y="179"/>
                    <a:pt x="12" y="178"/>
                  </a:cubicBezTo>
                  <a:lnTo>
                    <a:pt x="7" y="176"/>
                  </a:lnTo>
                  <a:cubicBezTo>
                    <a:pt x="5" y="171"/>
                    <a:pt x="17" y="177"/>
                    <a:pt x="16" y="173"/>
                  </a:cubicBezTo>
                  <a:lnTo>
                    <a:pt x="20" y="176"/>
                  </a:lnTo>
                  <a:cubicBezTo>
                    <a:pt x="19" y="176"/>
                    <a:pt x="24" y="175"/>
                    <a:pt x="23" y="173"/>
                  </a:cubicBezTo>
                  <a:cubicBezTo>
                    <a:pt x="18" y="171"/>
                    <a:pt x="13" y="169"/>
                    <a:pt x="9" y="167"/>
                  </a:cubicBezTo>
                  <a:cubicBezTo>
                    <a:pt x="7" y="164"/>
                    <a:pt x="15" y="167"/>
                    <a:pt x="10" y="164"/>
                  </a:cubicBezTo>
                  <a:lnTo>
                    <a:pt x="16" y="168"/>
                  </a:lnTo>
                  <a:cubicBezTo>
                    <a:pt x="17" y="169"/>
                    <a:pt x="24" y="168"/>
                    <a:pt x="25" y="165"/>
                  </a:cubicBezTo>
                  <a:cubicBezTo>
                    <a:pt x="23" y="163"/>
                    <a:pt x="17" y="158"/>
                    <a:pt x="14" y="161"/>
                  </a:cubicBezTo>
                  <a:cubicBezTo>
                    <a:pt x="14" y="159"/>
                    <a:pt x="17" y="158"/>
                    <a:pt x="21" y="160"/>
                  </a:cubicBezTo>
                  <a:cubicBezTo>
                    <a:pt x="20" y="156"/>
                    <a:pt x="15" y="159"/>
                    <a:pt x="13" y="155"/>
                  </a:cubicBezTo>
                  <a:cubicBezTo>
                    <a:pt x="16" y="155"/>
                    <a:pt x="22" y="153"/>
                    <a:pt x="27" y="152"/>
                  </a:cubicBezTo>
                  <a:lnTo>
                    <a:pt x="34" y="157"/>
                  </a:lnTo>
                  <a:lnTo>
                    <a:pt x="35" y="155"/>
                  </a:lnTo>
                  <a:cubicBezTo>
                    <a:pt x="41" y="159"/>
                    <a:pt x="40" y="155"/>
                    <a:pt x="47" y="159"/>
                  </a:cubicBezTo>
                  <a:cubicBezTo>
                    <a:pt x="48" y="158"/>
                    <a:pt x="46" y="155"/>
                    <a:pt x="45" y="154"/>
                  </a:cubicBezTo>
                  <a:cubicBezTo>
                    <a:pt x="33" y="154"/>
                    <a:pt x="31" y="145"/>
                    <a:pt x="21" y="143"/>
                  </a:cubicBezTo>
                  <a:cubicBezTo>
                    <a:pt x="20" y="137"/>
                    <a:pt x="46" y="148"/>
                    <a:pt x="33" y="137"/>
                  </a:cubicBezTo>
                  <a:cubicBezTo>
                    <a:pt x="30" y="137"/>
                    <a:pt x="23" y="133"/>
                    <a:pt x="25" y="137"/>
                  </a:cubicBezTo>
                  <a:cubicBezTo>
                    <a:pt x="27" y="134"/>
                    <a:pt x="16" y="131"/>
                    <a:pt x="21" y="129"/>
                  </a:cubicBezTo>
                  <a:cubicBezTo>
                    <a:pt x="24" y="133"/>
                    <a:pt x="32" y="129"/>
                    <a:pt x="37" y="135"/>
                  </a:cubicBezTo>
                  <a:cubicBezTo>
                    <a:pt x="33" y="134"/>
                    <a:pt x="33" y="137"/>
                    <a:pt x="34" y="137"/>
                  </a:cubicBezTo>
                  <a:cubicBezTo>
                    <a:pt x="38" y="137"/>
                    <a:pt x="44" y="141"/>
                    <a:pt x="45" y="138"/>
                  </a:cubicBezTo>
                  <a:cubicBezTo>
                    <a:pt x="45" y="136"/>
                    <a:pt x="45" y="133"/>
                    <a:pt x="40" y="131"/>
                  </a:cubicBezTo>
                  <a:cubicBezTo>
                    <a:pt x="34" y="130"/>
                    <a:pt x="40" y="135"/>
                    <a:pt x="34" y="131"/>
                  </a:cubicBezTo>
                  <a:cubicBezTo>
                    <a:pt x="34" y="127"/>
                    <a:pt x="43" y="129"/>
                    <a:pt x="33" y="124"/>
                  </a:cubicBezTo>
                  <a:cubicBezTo>
                    <a:pt x="33" y="127"/>
                    <a:pt x="27" y="125"/>
                    <a:pt x="23" y="124"/>
                  </a:cubicBezTo>
                  <a:lnTo>
                    <a:pt x="22" y="120"/>
                  </a:lnTo>
                  <a:lnTo>
                    <a:pt x="26" y="122"/>
                  </a:lnTo>
                  <a:cubicBezTo>
                    <a:pt x="30" y="118"/>
                    <a:pt x="19" y="118"/>
                    <a:pt x="22" y="114"/>
                  </a:cubicBezTo>
                  <a:lnTo>
                    <a:pt x="30" y="115"/>
                  </a:lnTo>
                  <a:cubicBezTo>
                    <a:pt x="36" y="118"/>
                    <a:pt x="25" y="120"/>
                    <a:pt x="35" y="123"/>
                  </a:cubicBezTo>
                  <a:cubicBezTo>
                    <a:pt x="37" y="120"/>
                    <a:pt x="32" y="117"/>
                    <a:pt x="36" y="116"/>
                  </a:cubicBezTo>
                  <a:lnTo>
                    <a:pt x="37" y="119"/>
                  </a:lnTo>
                  <a:cubicBezTo>
                    <a:pt x="38" y="118"/>
                    <a:pt x="51" y="122"/>
                    <a:pt x="45" y="115"/>
                  </a:cubicBezTo>
                  <a:cubicBezTo>
                    <a:pt x="42" y="114"/>
                    <a:pt x="41" y="114"/>
                    <a:pt x="37" y="113"/>
                  </a:cubicBezTo>
                  <a:cubicBezTo>
                    <a:pt x="39" y="107"/>
                    <a:pt x="36" y="103"/>
                    <a:pt x="37" y="99"/>
                  </a:cubicBezTo>
                  <a:cubicBezTo>
                    <a:pt x="44" y="103"/>
                    <a:pt x="42" y="93"/>
                    <a:pt x="47" y="100"/>
                  </a:cubicBezTo>
                  <a:cubicBezTo>
                    <a:pt x="41" y="100"/>
                    <a:pt x="37" y="109"/>
                    <a:pt x="44" y="114"/>
                  </a:cubicBezTo>
                  <a:cubicBezTo>
                    <a:pt x="53" y="116"/>
                    <a:pt x="41" y="115"/>
                    <a:pt x="50" y="120"/>
                  </a:cubicBezTo>
                  <a:cubicBezTo>
                    <a:pt x="52" y="116"/>
                    <a:pt x="60" y="121"/>
                    <a:pt x="66" y="122"/>
                  </a:cubicBezTo>
                  <a:cubicBezTo>
                    <a:pt x="67" y="121"/>
                    <a:pt x="65" y="119"/>
                    <a:pt x="64" y="118"/>
                  </a:cubicBezTo>
                  <a:cubicBezTo>
                    <a:pt x="59" y="116"/>
                    <a:pt x="59" y="117"/>
                    <a:pt x="53" y="115"/>
                  </a:cubicBezTo>
                  <a:cubicBezTo>
                    <a:pt x="57" y="111"/>
                    <a:pt x="56" y="106"/>
                    <a:pt x="53" y="101"/>
                  </a:cubicBezTo>
                  <a:cubicBezTo>
                    <a:pt x="56" y="100"/>
                    <a:pt x="61" y="104"/>
                    <a:pt x="60" y="106"/>
                  </a:cubicBezTo>
                  <a:cubicBezTo>
                    <a:pt x="62" y="100"/>
                    <a:pt x="65" y="94"/>
                    <a:pt x="70" y="91"/>
                  </a:cubicBezTo>
                  <a:cubicBezTo>
                    <a:pt x="60" y="88"/>
                    <a:pt x="71" y="85"/>
                    <a:pt x="64" y="83"/>
                  </a:cubicBezTo>
                  <a:cubicBezTo>
                    <a:pt x="60" y="83"/>
                    <a:pt x="53" y="81"/>
                    <a:pt x="51" y="78"/>
                  </a:cubicBezTo>
                  <a:cubicBezTo>
                    <a:pt x="53" y="77"/>
                    <a:pt x="54" y="80"/>
                    <a:pt x="56" y="81"/>
                  </a:cubicBezTo>
                  <a:cubicBezTo>
                    <a:pt x="54" y="76"/>
                    <a:pt x="65" y="83"/>
                    <a:pt x="60" y="77"/>
                  </a:cubicBezTo>
                  <a:cubicBezTo>
                    <a:pt x="59" y="82"/>
                    <a:pt x="68" y="84"/>
                    <a:pt x="74" y="89"/>
                  </a:cubicBezTo>
                  <a:cubicBezTo>
                    <a:pt x="72" y="84"/>
                    <a:pt x="78" y="92"/>
                    <a:pt x="80" y="90"/>
                  </a:cubicBezTo>
                  <a:cubicBezTo>
                    <a:pt x="79" y="85"/>
                    <a:pt x="79" y="79"/>
                    <a:pt x="80" y="76"/>
                  </a:cubicBezTo>
                  <a:cubicBezTo>
                    <a:pt x="88" y="76"/>
                    <a:pt x="87" y="66"/>
                    <a:pt x="89" y="63"/>
                  </a:cubicBezTo>
                  <a:cubicBezTo>
                    <a:pt x="93" y="64"/>
                    <a:pt x="99" y="70"/>
                    <a:pt x="101" y="70"/>
                  </a:cubicBezTo>
                  <a:cubicBezTo>
                    <a:pt x="103" y="67"/>
                    <a:pt x="93" y="66"/>
                    <a:pt x="99" y="65"/>
                  </a:cubicBezTo>
                  <a:lnTo>
                    <a:pt x="100" y="66"/>
                  </a:lnTo>
                  <a:cubicBezTo>
                    <a:pt x="99" y="64"/>
                    <a:pt x="108" y="64"/>
                    <a:pt x="100" y="56"/>
                  </a:cubicBezTo>
                  <a:lnTo>
                    <a:pt x="106" y="62"/>
                  </a:lnTo>
                  <a:cubicBezTo>
                    <a:pt x="107" y="62"/>
                    <a:pt x="106" y="61"/>
                    <a:pt x="106" y="60"/>
                  </a:cubicBezTo>
                  <a:cubicBezTo>
                    <a:pt x="108" y="61"/>
                    <a:pt x="111" y="62"/>
                    <a:pt x="111" y="64"/>
                  </a:cubicBezTo>
                  <a:cubicBezTo>
                    <a:pt x="118" y="66"/>
                    <a:pt x="114" y="60"/>
                    <a:pt x="115" y="57"/>
                  </a:cubicBezTo>
                  <a:lnTo>
                    <a:pt x="110" y="56"/>
                  </a:lnTo>
                  <a:cubicBezTo>
                    <a:pt x="109" y="50"/>
                    <a:pt x="114" y="50"/>
                    <a:pt x="115" y="46"/>
                  </a:cubicBezTo>
                  <a:lnTo>
                    <a:pt x="119" y="49"/>
                  </a:lnTo>
                  <a:lnTo>
                    <a:pt x="117" y="45"/>
                  </a:lnTo>
                  <a:cubicBezTo>
                    <a:pt x="122" y="48"/>
                    <a:pt x="126" y="47"/>
                    <a:pt x="122" y="44"/>
                  </a:cubicBezTo>
                  <a:lnTo>
                    <a:pt x="130" y="56"/>
                  </a:lnTo>
                  <a:cubicBezTo>
                    <a:pt x="127" y="56"/>
                    <a:pt x="126" y="51"/>
                    <a:pt x="121" y="50"/>
                  </a:cubicBezTo>
                  <a:cubicBezTo>
                    <a:pt x="117" y="49"/>
                    <a:pt x="116" y="52"/>
                    <a:pt x="120" y="56"/>
                  </a:cubicBezTo>
                  <a:cubicBezTo>
                    <a:pt x="121" y="55"/>
                    <a:pt x="120" y="54"/>
                    <a:pt x="119" y="52"/>
                  </a:cubicBezTo>
                  <a:cubicBezTo>
                    <a:pt x="126" y="55"/>
                    <a:pt x="124" y="57"/>
                    <a:pt x="128" y="61"/>
                  </a:cubicBezTo>
                  <a:cubicBezTo>
                    <a:pt x="128" y="60"/>
                    <a:pt x="130" y="60"/>
                    <a:pt x="128" y="59"/>
                  </a:cubicBezTo>
                  <a:cubicBezTo>
                    <a:pt x="131" y="62"/>
                    <a:pt x="130" y="64"/>
                    <a:pt x="129" y="67"/>
                  </a:cubicBezTo>
                  <a:cubicBezTo>
                    <a:pt x="128" y="63"/>
                    <a:pt x="125" y="65"/>
                    <a:pt x="123" y="63"/>
                  </a:cubicBezTo>
                  <a:cubicBezTo>
                    <a:pt x="128" y="67"/>
                    <a:pt x="128" y="70"/>
                    <a:pt x="125" y="72"/>
                  </a:cubicBezTo>
                  <a:cubicBezTo>
                    <a:pt x="117" y="69"/>
                    <a:pt x="125" y="80"/>
                    <a:pt x="121" y="82"/>
                  </a:cubicBezTo>
                  <a:cubicBezTo>
                    <a:pt x="116" y="76"/>
                    <a:pt x="114" y="72"/>
                    <a:pt x="113" y="68"/>
                  </a:cubicBezTo>
                  <a:cubicBezTo>
                    <a:pt x="109" y="68"/>
                    <a:pt x="111" y="71"/>
                    <a:pt x="107" y="70"/>
                  </a:cubicBezTo>
                  <a:cubicBezTo>
                    <a:pt x="110" y="74"/>
                    <a:pt x="116" y="79"/>
                    <a:pt x="116" y="84"/>
                  </a:cubicBezTo>
                  <a:lnTo>
                    <a:pt x="112" y="81"/>
                  </a:lnTo>
                  <a:cubicBezTo>
                    <a:pt x="112" y="85"/>
                    <a:pt x="118" y="89"/>
                    <a:pt x="114" y="91"/>
                  </a:cubicBezTo>
                  <a:cubicBezTo>
                    <a:pt x="109" y="95"/>
                    <a:pt x="105" y="99"/>
                    <a:pt x="102" y="102"/>
                  </a:cubicBezTo>
                  <a:lnTo>
                    <a:pt x="98" y="100"/>
                  </a:lnTo>
                  <a:cubicBezTo>
                    <a:pt x="105" y="108"/>
                    <a:pt x="96" y="108"/>
                    <a:pt x="98" y="114"/>
                  </a:cubicBezTo>
                  <a:cubicBezTo>
                    <a:pt x="91" y="116"/>
                    <a:pt x="97" y="125"/>
                    <a:pt x="88" y="123"/>
                  </a:cubicBezTo>
                  <a:cubicBezTo>
                    <a:pt x="87" y="131"/>
                    <a:pt x="88" y="144"/>
                    <a:pt x="83" y="152"/>
                  </a:cubicBezTo>
                  <a:lnTo>
                    <a:pt x="77" y="148"/>
                  </a:lnTo>
                  <a:cubicBezTo>
                    <a:pt x="81" y="152"/>
                    <a:pt x="73" y="148"/>
                    <a:pt x="73" y="150"/>
                  </a:cubicBezTo>
                  <a:cubicBezTo>
                    <a:pt x="79" y="150"/>
                    <a:pt x="79" y="155"/>
                    <a:pt x="83" y="157"/>
                  </a:cubicBezTo>
                  <a:cubicBezTo>
                    <a:pt x="76" y="160"/>
                    <a:pt x="79" y="167"/>
                    <a:pt x="83" y="173"/>
                  </a:cubicBezTo>
                  <a:lnTo>
                    <a:pt x="79" y="171"/>
                  </a:lnTo>
                  <a:cubicBezTo>
                    <a:pt x="87" y="178"/>
                    <a:pt x="78" y="180"/>
                    <a:pt x="75" y="185"/>
                  </a:cubicBezTo>
                  <a:cubicBezTo>
                    <a:pt x="73" y="185"/>
                    <a:pt x="69" y="185"/>
                    <a:pt x="69" y="187"/>
                  </a:cubicBezTo>
                  <a:cubicBezTo>
                    <a:pt x="76" y="191"/>
                    <a:pt x="75" y="192"/>
                    <a:pt x="79" y="197"/>
                  </a:cubicBezTo>
                  <a:cubicBezTo>
                    <a:pt x="78" y="200"/>
                    <a:pt x="76" y="204"/>
                    <a:pt x="73" y="206"/>
                  </a:cubicBezTo>
                  <a:cubicBezTo>
                    <a:pt x="83" y="218"/>
                    <a:pt x="74" y="228"/>
                    <a:pt x="81" y="238"/>
                  </a:cubicBezTo>
                  <a:lnTo>
                    <a:pt x="76" y="239"/>
                  </a:lnTo>
                  <a:cubicBezTo>
                    <a:pt x="89" y="248"/>
                    <a:pt x="79" y="262"/>
                    <a:pt x="87" y="269"/>
                  </a:cubicBezTo>
                  <a:lnTo>
                    <a:pt x="77" y="270"/>
                  </a:lnTo>
                  <a:cubicBezTo>
                    <a:pt x="75" y="274"/>
                    <a:pt x="81" y="277"/>
                    <a:pt x="88" y="274"/>
                  </a:cubicBezTo>
                  <a:cubicBezTo>
                    <a:pt x="86" y="279"/>
                    <a:pt x="94" y="282"/>
                    <a:pt x="87" y="285"/>
                  </a:cubicBezTo>
                  <a:cubicBezTo>
                    <a:pt x="86" y="288"/>
                    <a:pt x="92" y="288"/>
                    <a:pt x="94" y="290"/>
                  </a:cubicBezTo>
                  <a:cubicBezTo>
                    <a:pt x="92" y="297"/>
                    <a:pt x="93" y="299"/>
                    <a:pt x="96" y="304"/>
                  </a:cubicBezTo>
                  <a:lnTo>
                    <a:pt x="97" y="302"/>
                  </a:lnTo>
                  <a:cubicBezTo>
                    <a:pt x="94" y="302"/>
                    <a:pt x="90" y="303"/>
                    <a:pt x="90" y="305"/>
                  </a:cubicBezTo>
                  <a:cubicBezTo>
                    <a:pt x="93" y="306"/>
                    <a:pt x="90" y="313"/>
                    <a:pt x="100" y="308"/>
                  </a:cubicBezTo>
                  <a:cubicBezTo>
                    <a:pt x="96" y="315"/>
                    <a:pt x="109" y="319"/>
                    <a:pt x="103" y="326"/>
                  </a:cubicBezTo>
                  <a:cubicBezTo>
                    <a:pt x="106" y="325"/>
                    <a:pt x="107" y="326"/>
                    <a:pt x="109" y="326"/>
                  </a:cubicBezTo>
                  <a:cubicBezTo>
                    <a:pt x="111" y="330"/>
                    <a:pt x="106" y="337"/>
                    <a:pt x="113" y="338"/>
                  </a:cubicBezTo>
                  <a:cubicBezTo>
                    <a:pt x="112" y="339"/>
                    <a:pt x="108" y="339"/>
                    <a:pt x="108" y="341"/>
                  </a:cubicBezTo>
                  <a:cubicBezTo>
                    <a:pt x="110" y="342"/>
                    <a:pt x="112" y="339"/>
                    <a:pt x="114" y="340"/>
                  </a:cubicBezTo>
                  <a:cubicBezTo>
                    <a:pt x="123" y="342"/>
                    <a:pt x="116" y="356"/>
                    <a:pt x="122" y="359"/>
                  </a:cubicBezTo>
                  <a:cubicBezTo>
                    <a:pt x="133" y="365"/>
                    <a:pt x="139" y="373"/>
                    <a:pt x="148" y="378"/>
                  </a:cubicBezTo>
                  <a:lnTo>
                    <a:pt x="146" y="380"/>
                  </a:lnTo>
                  <a:cubicBezTo>
                    <a:pt x="153" y="375"/>
                    <a:pt x="150" y="392"/>
                    <a:pt x="158" y="381"/>
                  </a:cubicBezTo>
                  <a:cubicBezTo>
                    <a:pt x="158" y="384"/>
                    <a:pt x="161" y="384"/>
                    <a:pt x="158" y="387"/>
                  </a:cubicBezTo>
                  <a:cubicBezTo>
                    <a:pt x="163" y="383"/>
                    <a:pt x="163" y="396"/>
                    <a:pt x="170" y="390"/>
                  </a:cubicBezTo>
                  <a:lnTo>
                    <a:pt x="168" y="391"/>
                  </a:lnTo>
                  <a:cubicBezTo>
                    <a:pt x="171" y="397"/>
                    <a:pt x="169" y="387"/>
                    <a:pt x="169" y="393"/>
                  </a:cubicBezTo>
                  <a:cubicBezTo>
                    <a:pt x="169" y="394"/>
                    <a:pt x="169" y="395"/>
                    <a:pt x="169" y="397"/>
                  </a:cubicBezTo>
                  <a:cubicBezTo>
                    <a:pt x="170" y="401"/>
                    <a:pt x="167" y="388"/>
                    <a:pt x="170" y="399"/>
                  </a:cubicBezTo>
                  <a:cubicBezTo>
                    <a:pt x="170" y="399"/>
                    <a:pt x="168" y="394"/>
                    <a:pt x="169" y="394"/>
                  </a:cubicBezTo>
                  <a:cubicBezTo>
                    <a:pt x="172" y="395"/>
                    <a:pt x="174" y="388"/>
                    <a:pt x="177" y="378"/>
                  </a:cubicBezTo>
                  <a:cubicBezTo>
                    <a:pt x="186" y="376"/>
                    <a:pt x="192" y="388"/>
                    <a:pt x="189" y="379"/>
                  </a:cubicBezTo>
                  <a:cubicBezTo>
                    <a:pt x="191" y="380"/>
                    <a:pt x="185" y="376"/>
                    <a:pt x="187" y="378"/>
                  </a:cubicBezTo>
                  <a:cubicBezTo>
                    <a:pt x="186" y="375"/>
                    <a:pt x="200" y="381"/>
                    <a:pt x="196" y="376"/>
                  </a:cubicBezTo>
                  <a:cubicBezTo>
                    <a:pt x="190" y="374"/>
                    <a:pt x="193" y="373"/>
                    <a:pt x="189" y="371"/>
                  </a:cubicBezTo>
                  <a:cubicBezTo>
                    <a:pt x="195" y="369"/>
                    <a:pt x="201" y="370"/>
                    <a:pt x="199" y="364"/>
                  </a:cubicBezTo>
                  <a:lnTo>
                    <a:pt x="202" y="366"/>
                  </a:lnTo>
                  <a:cubicBezTo>
                    <a:pt x="195" y="358"/>
                    <a:pt x="202" y="355"/>
                    <a:pt x="193" y="347"/>
                  </a:cubicBezTo>
                  <a:cubicBezTo>
                    <a:pt x="200" y="321"/>
                    <a:pt x="201" y="294"/>
                    <a:pt x="203" y="268"/>
                  </a:cubicBezTo>
                  <a:cubicBezTo>
                    <a:pt x="210" y="244"/>
                    <a:pt x="205" y="221"/>
                    <a:pt x="208" y="193"/>
                  </a:cubicBezTo>
                  <a:cubicBezTo>
                    <a:pt x="216" y="186"/>
                    <a:pt x="216" y="185"/>
                    <a:pt x="211" y="179"/>
                  </a:cubicBezTo>
                  <a:lnTo>
                    <a:pt x="215" y="179"/>
                  </a:lnTo>
                  <a:cubicBezTo>
                    <a:pt x="207" y="180"/>
                    <a:pt x="213" y="174"/>
                    <a:pt x="206" y="175"/>
                  </a:cubicBezTo>
                  <a:cubicBezTo>
                    <a:pt x="205" y="165"/>
                    <a:pt x="202" y="157"/>
                    <a:pt x="200" y="147"/>
                  </a:cubicBezTo>
                  <a:cubicBezTo>
                    <a:pt x="201" y="149"/>
                    <a:pt x="207" y="148"/>
                    <a:pt x="206" y="146"/>
                  </a:cubicBezTo>
                  <a:lnTo>
                    <a:pt x="201" y="146"/>
                  </a:lnTo>
                  <a:lnTo>
                    <a:pt x="203" y="145"/>
                  </a:lnTo>
                  <a:cubicBezTo>
                    <a:pt x="201" y="144"/>
                    <a:pt x="197" y="144"/>
                    <a:pt x="195" y="146"/>
                  </a:cubicBezTo>
                  <a:cubicBezTo>
                    <a:pt x="182" y="127"/>
                    <a:pt x="189" y="98"/>
                    <a:pt x="174" y="87"/>
                  </a:cubicBezTo>
                  <a:cubicBezTo>
                    <a:pt x="174" y="81"/>
                    <a:pt x="168" y="80"/>
                    <a:pt x="164" y="80"/>
                  </a:cubicBezTo>
                  <a:cubicBezTo>
                    <a:pt x="162" y="73"/>
                    <a:pt x="159" y="64"/>
                    <a:pt x="153" y="63"/>
                  </a:cubicBezTo>
                  <a:lnTo>
                    <a:pt x="143" y="59"/>
                  </a:lnTo>
                  <a:lnTo>
                    <a:pt x="141" y="58"/>
                  </a:lnTo>
                  <a:lnTo>
                    <a:pt x="140" y="58"/>
                  </a:lnTo>
                  <a:lnTo>
                    <a:pt x="140" y="58"/>
                  </a:lnTo>
                  <a:lnTo>
                    <a:pt x="139" y="58"/>
                  </a:lnTo>
                  <a:lnTo>
                    <a:pt x="139" y="58"/>
                  </a:lnTo>
                  <a:cubicBezTo>
                    <a:pt x="133" y="65"/>
                    <a:pt x="198" y="0"/>
                    <a:pt x="170" y="27"/>
                  </a:cubicBezTo>
                  <a:lnTo>
                    <a:pt x="170" y="27"/>
                  </a:lnTo>
                  <a:lnTo>
                    <a:pt x="170" y="28"/>
                  </a:lnTo>
                  <a:lnTo>
                    <a:pt x="170" y="28"/>
                  </a:lnTo>
                  <a:lnTo>
                    <a:pt x="171" y="29"/>
                  </a:lnTo>
                  <a:lnTo>
                    <a:pt x="173" y="37"/>
                  </a:lnTo>
                  <a:cubicBezTo>
                    <a:pt x="170" y="42"/>
                    <a:pt x="160" y="23"/>
                    <a:pt x="141" y="36"/>
                  </a:cubicBez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280">
              <a:extLst>
                <a:ext uri="{FF2B5EF4-FFF2-40B4-BE49-F238E27FC236}">
                  <a16:creationId xmlns:a16="http://schemas.microsoft.com/office/drawing/2014/main" id="{514A15BE-4762-D114-5838-C4BF00567F7F}"/>
                </a:ext>
              </a:extLst>
            </p:cNvPr>
            <p:cNvSpPr>
              <a:spLocks/>
            </p:cNvSpPr>
            <p:nvPr/>
          </p:nvSpPr>
          <p:spPr bwMode="auto">
            <a:xfrm>
              <a:off x="2168525" y="3563938"/>
              <a:ext cx="3175" cy="1588"/>
            </a:xfrm>
            <a:custGeom>
              <a:avLst/>
              <a:gdLst>
                <a:gd name="T0" fmla="*/ 11 w 11"/>
                <a:gd name="T1" fmla="*/ 3 h 4"/>
                <a:gd name="T2" fmla="*/ 0 w 11"/>
                <a:gd name="T3" fmla="*/ 0 h 4"/>
                <a:gd name="T4" fmla="*/ 11 w 11"/>
                <a:gd name="T5" fmla="*/ 3 h 4"/>
              </a:gdLst>
              <a:ahLst/>
              <a:cxnLst>
                <a:cxn ang="0">
                  <a:pos x="T0" y="T1"/>
                </a:cxn>
                <a:cxn ang="0">
                  <a:pos x="T2" y="T3"/>
                </a:cxn>
                <a:cxn ang="0">
                  <a:pos x="T4" y="T5"/>
                </a:cxn>
              </a:cxnLst>
              <a:rect l="0" t="0" r="r" b="b"/>
              <a:pathLst>
                <a:path w="11" h="4">
                  <a:moveTo>
                    <a:pt x="11" y="3"/>
                  </a:moveTo>
                  <a:cubicBezTo>
                    <a:pt x="7" y="2"/>
                    <a:pt x="4" y="4"/>
                    <a:pt x="0" y="0"/>
                  </a:cubicBezTo>
                  <a:lnTo>
                    <a:pt x="11" y="3"/>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281">
              <a:extLst>
                <a:ext uri="{FF2B5EF4-FFF2-40B4-BE49-F238E27FC236}">
                  <a16:creationId xmlns:a16="http://schemas.microsoft.com/office/drawing/2014/main" id="{66C580C6-FCEA-12CA-44F7-F78E2EF6B6DF}"/>
                </a:ext>
              </a:extLst>
            </p:cNvPr>
            <p:cNvSpPr>
              <a:spLocks/>
            </p:cNvSpPr>
            <p:nvPr/>
          </p:nvSpPr>
          <p:spPr bwMode="auto">
            <a:xfrm>
              <a:off x="2146300" y="3575050"/>
              <a:ext cx="1588" cy="1588"/>
            </a:xfrm>
            <a:custGeom>
              <a:avLst/>
              <a:gdLst>
                <a:gd name="T0" fmla="*/ 4 w 5"/>
                <a:gd name="T1" fmla="*/ 4 h 5"/>
                <a:gd name="T2" fmla="*/ 2 w 5"/>
                <a:gd name="T3" fmla="*/ 4 h 5"/>
                <a:gd name="T4" fmla="*/ 2 w 5"/>
                <a:gd name="T5" fmla="*/ 1 h 5"/>
                <a:gd name="T6" fmla="*/ 4 w 5"/>
                <a:gd name="T7" fmla="*/ 4 h 5"/>
              </a:gdLst>
              <a:ahLst/>
              <a:cxnLst>
                <a:cxn ang="0">
                  <a:pos x="T0" y="T1"/>
                </a:cxn>
                <a:cxn ang="0">
                  <a:pos x="T2" y="T3"/>
                </a:cxn>
                <a:cxn ang="0">
                  <a:pos x="T4" y="T5"/>
                </a:cxn>
                <a:cxn ang="0">
                  <a:pos x="T6" y="T7"/>
                </a:cxn>
              </a:cxnLst>
              <a:rect l="0" t="0" r="r" b="b"/>
              <a:pathLst>
                <a:path w="5" h="5">
                  <a:moveTo>
                    <a:pt x="4" y="4"/>
                  </a:moveTo>
                  <a:cubicBezTo>
                    <a:pt x="5" y="5"/>
                    <a:pt x="2" y="4"/>
                    <a:pt x="2" y="4"/>
                  </a:cubicBezTo>
                  <a:cubicBezTo>
                    <a:pt x="2" y="3"/>
                    <a:pt x="0" y="0"/>
                    <a:pt x="2" y="1"/>
                  </a:cubicBezTo>
                  <a:cubicBezTo>
                    <a:pt x="2" y="2"/>
                    <a:pt x="3" y="3"/>
                    <a:pt x="4" y="4"/>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282">
              <a:extLst>
                <a:ext uri="{FF2B5EF4-FFF2-40B4-BE49-F238E27FC236}">
                  <a16:creationId xmlns:a16="http://schemas.microsoft.com/office/drawing/2014/main" id="{77C181E3-8E00-08C0-8685-5B8EA67F3369}"/>
                </a:ext>
              </a:extLst>
            </p:cNvPr>
            <p:cNvSpPr>
              <a:spLocks/>
            </p:cNvSpPr>
            <p:nvPr/>
          </p:nvSpPr>
          <p:spPr bwMode="auto">
            <a:xfrm>
              <a:off x="2141538" y="3578225"/>
              <a:ext cx="1588" cy="3175"/>
            </a:xfrm>
            <a:custGeom>
              <a:avLst/>
              <a:gdLst>
                <a:gd name="T0" fmla="*/ 3 w 3"/>
                <a:gd name="T1" fmla="*/ 10 h 10"/>
                <a:gd name="T2" fmla="*/ 2 w 3"/>
                <a:gd name="T3" fmla="*/ 0 h 10"/>
                <a:gd name="T4" fmla="*/ 3 w 3"/>
                <a:gd name="T5" fmla="*/ 10 h 10"/>
              </a:gdLst>
              <a:ahLst/>
              <a:cxnLst>
                <a:cxn ang="0">
                  <a:pos x="T0" y="T1"/>
                </a:cxn>
                <a:cxn ang="0">
                  <a:pos x="T2" y="T3"/>
                </a:cxn>
                <a:cxn ang="0">
                  <a:pos x="T4" y="T5"/>
                </a:cxn>
              </a:cxnLst>
              <a:rect l="0" t="0" r="r" b="b"/>
              <a:pathLst>
                <a:path w="3" h="10">
                  <a:moveTo>
                    <a:pt x="3" y="10"/>
                  </a:moveTo>
                  <a:cubicBezTo>
                    <a:pt x="0" y="9"/>
                    <a:pt x="1" y="3"/>
                    <a:pt x="2" y="0"/>
                  </a:cubicBezTo>
                  <a:lnTo>
                    <a:pt x="3" y="10"/>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283">
              <a:extLst>
                <a:ext uri="{FF2B5EF4-FFF2-40B4-BE49-F238E27FC236}">
                  <a16:creationId xmlns:a16="http://schemas.microsoft.com/office/drawing/2014/main" id="{AC56CBD1-458C-365D-EEFD-8887252F1483}"/>
                </a:ext>
              </a:extLst>
            </p:cNvPr>
            <p:cNvSpPr>
              <a:spLocks/>
            </p:cNvSpPr>
            <p:nvPr/>
          </p:nvSpPr>
          <p:spPr bwMode="auto">
            <a:xfrm>
              <a:off x="2133600" y="3584575"/>
              <a:ext cx="1588" cy="3175"/>
            </a:xfrm>
            <a:custGeom>
              <a:avLst/>
              <a:gdLst>
                <a:gd name="T0" fmla="*/ 5 w 5"/>
                <a:gd name="T1" fmla="*/ 7 h 8"/>
                <a:gd name="T2" fmla="*/ 2 w 5"/>
                <a:gd name="T3" fmla="*/ 4 h 8"/>
                <a:gd name="T4" fmla="*/ 5 w 5"/>
                <a:gd name="T5" fmla="*/ 7 h 8"/>
              </a:gdLst>
              <a:ahLst/>
              <a:cxnLst>
                <a:cxn ang="0">
                  <a:pos x="T0" y="T1"/>
                </a:cxn>
                <a:cxn ang="0">
                  <a:pos x="T2" y="T3"/>
                </a:cxn>
                <a:cxn ang="0">
                  <a:pos x="T4" y="T5"/>
                </a:cxn>
              </a:cxnLst>
              <a:rect l="0" t="0" r="r" b="b"/>
              <a:pathLst>
                <a:path w="5" h="8">
                  <a:moveTo>
                    <a:pt x="5" y="7"/>
                  </a:moveTo>
                  <a:cubicBezTo>
                    <a:pt x="4" y="0"/>
                    <a:pt x="0" y="8"/>
                    <a:pt x="2" y="4"/>
                  </a:cubicBezTo>
                  <a:lnTo>
                    <a:pt x="5" y="7"/>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284">
              <a:extLst>
                <a:ext uri="{FF2B5EF4-FFF2-40B4-BE49-F238E27FC236}">
                  <a16:creationId xmlns:a16="http://schemas.microsoft.com/office/drawing/2014/main" id="{0C130AD6-7DA3-C3FD-F1FE-E0A989B3FEA9}"/>
                </a:ext>
              </a:extLst>
            </p:cNvPr>
            <p:cNvSpPr>
              <a:spLocks/>
            </p:cNvSpPr>
            <p:nvPr/>
          </p:nvSpPr>
          <p:spPr bwMode="auto">
            <a:xfrm>
              <a:off x="2136775" y="3586163"/>
              <a:ext cx="1588" cy="1588"/>
            </a:xfrm>
            <a:custGeom>
              <a:avLst/>
              <a:gdLst>
                <a:gd name="T0" fmla="*/ 5 w 5"/>
                <a:gd name="T1" fmla="*/ 2 h 5"/>
                <a:gd name="T2" fmla="*/ 0 w 5"/>
                <a:gd name="T3" fmla="*/ 4 h 5"/>
                <a:gd name="T4" fmla="*/ 5 w 5"/>
                <a:gd name="T5" fmla="*/ 2 h 5"/>
              </a:gdLst>
              <a:ahLst/>
              <a:cxnLst>
                <a:cxn ang="0">
                  <a:pos x="T0" y="T1"/>
                </a:cxn>
                <a:cxn ang="0">
                  <a:pos x="T2" y="T3"/>
                </a:cxn>
                <a:cxn ang="0">
                  <a:pos x="T4" y="T5"/>
                </a:cxn>
              </a:cxnLst>
              <a:rect l="0" t="0" r="r" b="b"/>
              <a:pathLst>
                <a:path w="5" h="5">
                  <a:moveTo>
                    <a:pt x="5" y="2"/>
                  </a:moveTo>
                  <a:cubicBezTo>
                    <a:pt x="4" y="4"/>
                    <a:pt x="2" y="4"/>
                    <a:pt x="0" y="4"/>
                  </a:cubicBezTo>
                  <a:cubicBezTo>
                    <a:pt x="3" y="5"/>
                    <a:pt x="0" y="0"/>
                    <a:pt x="5" y="2"/>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285">
              <a:extLst>
                <a:ext uri="{FF2B5EF4-FFF2-40B4-BE49-F238E27FC236}">
                  <a16:creationId xmlns:a16="http://schemas.microsoft.com/office/drawing/2014/main" id="{360E80AA-9234-FEC1-AB5B-6DDDDAB458EF}"/>
                </a:ext>
              </a:extLst>
            </p:cNvPr>
            <p:cNvSpPr>
              <a:spLocks/>
            </p:cNvSpPr>
            <p:nvPr/>
          </p:nvSpPr>
          <p:spPr bwMode="auto">
            <a:xfrm>
              <a:off x="2128838" y="3597275"/>
              <a:ext cx="1588" cy="3175"/>
            </a:xfrm>
            <a:custGeom>
              <a:avLst/>
              <a:gdLst>
                <a:gd name="T0" fmla="*/ 4 w 6"/>
                <a:gd name="T1" fmla="*/ 2 h 5"/>
                <a:gd name="T2" fmla="*/ 2 w 6"/>
                <a:gd name="T3" fmla="*/ 5 h 5"/>
                <a:gd name="T4" fmla="*/ 4 w 6"/>
                <a:gd name="T5" fmla="*/ 2 h 5"/>
              </a:gdLst>
              <a:ahLst/>
              <a:cxnLst>
                <a:cxn ang="0">
                  <a:pos x="T0" y="T1"/>
                </a:cxn>
                <a:cxn ang="0">
                  <a:pos x="T2" y="T3"/>
                </a:cxn>
                <a:cxn ang="0">
                  <a:pos x="T4" y="T5"/>
                </a:cxn>
              </a:cxnLst>
              <a:rect l="0" t="0" r="r" b="b"/>
              <a:pathLst>
                <a:path w="6" h="5">
                  <a:moveTo>
                    <a:pt x="4" y="2"/>
                  </a:moveTo>
                  <a:cubicBezTo>
                    <a:pt x="4" y="3"/>
                    <a:pt x="6" y="5"/>
                    <a:pt x="2" y="5"/>
                  </a:cubicBezTo>
                  <a:cubicBezTo>
                    <a:pt x="5" y="5"/>
                    <a:pt x="0" y="0"/>
                    <a:pt x="4" y="2"/>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86">
              <a:extLst>
                <a:ext uri="{FF2B5EF4-FFF2-40B4-BE49-F238E27FC236}">
                  <a16:creationId xmlns:a16="http://schemas.microsoft.com/office/drawing/2014/main" id="{84DFC7D4-4BAA-80C9-D3EB-F1A5F80E597D}"/>
                </a:ext>
              </a:extLst>
            </p:cNvPr>
            <p:cNvSpPr>
              <a:spLocks/>
            </p:cNvSpPr>
            <p:nvPr/>
          </p:nvSpPr>
          <p:spPr bwMode="auto">
            <a:xfrm>
              <a:off x="2128838" y="3605213"/>
              <a:ext cx="1588" cy="0"/>
            </a:xfrm>
            <a:custGeom>
              <a:avLst/>
              <a:gdLst>
                <a:gd name="T0" fmla="*/ 5 w 5"/>
                <a:gd name="T1" fmla="*/ 1 h 3"/>
                <a:gd name="T2" fmla="*/ 4 w 5"/>
                <a:gd name="T3" fmla="*/ 2 h 3"/>
                <a:gd name="T4" fmla="*/ 0 w 5"/>
                <a:gd name="T5" fmla="*/ 0 h 3"/>
                <a:gd name="T6" fmla="*/ 5 w 5"/>
                <a:gd name="T7" fmla="*/ 1 h 3"/>
              </a:gdLst>
              <a:ahLst/>
              <a:cxnLst>
                <a:cxn ang="0">
                  <a:pos x="T0" y="T1"/>
                </a:cxn>
                <a:cxn ang="0">
                  <a:pos x="T2" y="T3"/>
                </a:cxn>
                <a:cxn ang="0">
                  <a:pos x="T4" y="T5"/>
                </a:cxn>
                <a:cxn ang="0">
                  <a:pos x="T6" y="T7"/>
                </a:cxn>
              </a:cxnLst>
              <a:rect l="0" t="0" r="r" b="b"/>
              <a:pathLst>
                <a:path w="5" h="3">
                  <a:moveTo>
                    <a:pt x="5" y="1"/>
                  </a:moveTo>
                  <a:cubicBezTo>
                    <a:pt x="4" y="1"/>
                    <a:pt x="4" y="1"/>
                    <a:pt x="4" y="2"/>
                  </a:cubicBezTo>
                  <a:cubicBezTo>
                    <a:pt x="3" y="3"/>
                    <a:pt x="1" y="1"/>
                    <a:pt x="0" y="0"/>
                  </a:cubicBezTo>
                  <a:lnTo>
                    <a:pt x="5" y="1"/>
                  </a:lnTo>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87">
              <a:extLst>
                <a:ext uri="{FF2B5EF4-FFF2-40B4-BE49-F238E27FC236}">
                  <a16:creationId xmlns:a16="http://schemas.microsoft.com/office/drawing/2014/main" id="{2ED117A0-CFB2-08D3-31BD-B25D71B242BA}"/>
                </a:ext>
              </a:extLst>
            </p:cNvPr>
            <p:cNvSpPr>
              <a:spLocks/>
            </p:cNvSpPr>
            <p:nvPr/>
          </p:nvSpPr>
          <p:spPr bwMode="auto">
            <a:xfrm>
              <a:off x="2171700" y="3702050"/>
              <a:ext cx="0" cy="0"/>
            </a:xfrm>
            <a:custGeom>
              <a:avLst/>
              <a:gdLst>
                <a:gd name="T0" fmla="*/ 2 w 2"/>
                <a:gd name="T1" fmla="*/ 2 h 3"/>
                <a:gd name="T2" fmla="*/ 0 w 2"/>
                <a:gd name="T3" fmla="*/ 3 h 3"/>
                <a:gd name="T4" fmla="*/ 1 w 2"/>
                <a:gd name="T5" fmla="*/ 0 h 3"/>
                <a:gd name="T6" fmla="*/ 2 w 2"/>
                <a:gd name="T7" fmla="*/ 2 h 3"/>
              </a:gdLst>
              <a:ahLst/>
              <a:cxnLst>
                <a:cxn ang="0">
                  <a:pos x="T0" y="T1"/>
                </a:cxn>
                <a:cxn ang="0">
                  <a:pos x="T2" y="T3"/>
                </a:cxn>
                <a:cxn ang="0">
                  <a:pos x="T4" y="T5"/>
                </a:cxn>
                <a:cxn ang="0">
                  <a:pos x="T6" y="T7"/>
                </a:cxn>
              </a:cxnLst>
              <a:rect l="0" t="0" r="r" b="b"/>
              <a:pathLst>
                <a:path w="2" h="3">
                  <a:moveTo>
                    <a:pt x="2" y="2"/>
                  </a:moveTo>
                  <a:lnTo>
                    <a:pt x="0" y="3"/>
                  </a:lnTo>
                  <a:lnTo>
                    <a:pt x="1" y="0"/>
                  </a:lnTo>
                  <a:lnTo>
                    <a:pt x="2" y="2"/>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88">
              <a:extLst>
                <a:ext uri="{FF2B5EF4-FFF2-40B4-BE49-F238E27FC236}">
                  <a16:creationId xmlns:a16="http://schemas.microsoft.com/office/drawing/2014/main" id="{C7332D81-019B-39F0-0E61-9B93D5206169}"/>
                </a:ext>
              </a:extLst>
            </p:cNvPr>
            <p:cNvSpPr>
              <a:spLocks/>
            </p:cNvSpPr>
            <p:nvPr/>
          </p:nvSpPr>
          <p:spPr bwMode="auto">
            <a:xfrm>
              <a:off x="2212975" y="3671888"/>
              <a:ext cx="1588" cy="0"/>
            </a:xfrm>
            <a:custGeom>
              <a:avLst/>
              <a:gdLst>
                <a:gd name="T0" fmla="*/ 2 w 6"/>
                <a:gd name="T1" fmla="*/ 2 h 4"/>
                <a:gd name="T2" fmla="*/ 6 w 6"/>
                <a:gd name="T3" fmla="*/ 2 h 4"/>
                <a:gd name="T4" fmla="*/ 2 w 6"/>
                <a:gd name="T5" fmla="*/ 2 h 4"/>
              </a:gdLst>
              <a:ahLst/>
              <a:cxnLst>
                <a:cxn ang="0">
                  <a:pos x="T0" y="T1"/>
                </a:cxn>
                <a:cxn ang="0">
                  <a:pos x="T2" y="T3"/>
                </a:cxn>
                <a:cxn ang="0">
                  <a:pos x="T4" y="T5"/>
                </a:cxn>
              </a:cxnLst>
              <a:rect l="0" t="0" r="r" b="b"/>
              <a:pathLst>
                <a:path w="6" h="4">
                  <a:moveTo>
                    <a:pt x="2" y="2"/>
                  </a:moveTo>
                  <a:cubicBezTo>
                    <a:pt x="0" y="0"/>
                    <a:pt x="5" y="2"/>
                    <a:pt x="6" y="2"/>
                  </a:cubicBezTo>
                  <a:cubicBezTo>
                    <a:pt x="5" y="4"/>
                    <a:pt x="2" y="0"/>
                    <a:pt x="2" y="2"/>
                  </a:cubicBez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289">
              <a:extLst>
                <a:ext uri="{FF2B5EF4-FFF2-40B4-BE49-F238E27FC236}">
                  <a16:creationId xmlns:a16="http://schemas.microsoft.com/office/drawing/2014/main" id="{488903D9-29C9-075E-E062-DA5F19D0E2B8}"/>
                </a:ext>
              </a:extLst>
            </p:cNvPr>
            <p:cNvSpPr>
              <a:spLocks/>
            </p:cNvSpPr>
            <p:nvPr/>
          </p:nvSpPr>
          <p:spPr bwMode="auto">
            <a:xfrm>
              <a:off x="2211388" y="3646488"/>
              <a:ext cx="1588" cy="1588"/>
            </a:xfrm>
            <a:custGeom>
              <a:avLst/>
              <a:gdLst>
                <a:gd name="T0" fmla="*/ 7 w 7"/>
                <a:gd name="T1" fmla="*/ 1 h 2"/>
                <a:gd name="T2" fmla="*/ 7 w 7"/>
                <a:gd name="T3" fmla="*/ 2 h 2"/>
                <a:gd name="T4" fmla="*/ 0 w 7"/>
                <a:gd name="T5" fmla="*/ 0 h 2"/>
                <a:gd name="T6" fmla="*/ 7 w 7"/>
                <a:gd name="T7" fmla="*/ 1 h 2"/>
              </a:gdLst>
              <a:ahLst/>
              <a:cxnLst>
                <a:cxn ang="0">
                  <a:pos x="T0" y="T1"/>
                </a:cxn>
                <a:cxn ang="0">
                  <a:pos x="T2" y="T3"/>
                </a:cxn>
                <a:cxn ang="0">
                  <a:pos x="T4" y="T5"/>
                </a:cxn>
                <a:cxn ang="0">
                  <a:pos x="T6" y="T7"/>
                </a:cxn>
              </a:cxnLst>
              <a:rect l="0" t="0" r="r" b="b"/>
              <a:pathLst>
                <a:path w="7" h="2">
                  <a:moveTo>
                    <a:pt x="7" y="1"/>
                  </a:moveTo>
                  <a:lnTo>
                    <a:pt x="7" y="2"/>
                  </a:lnTo>
                  <a:lnTo>
                    <a:pt x="0" y="0"/>
                  </a:lnTo>
                  <a:lnTo>
                    <a:pt x="7" y="1"/>
                  </a:lnTo>
                  <a:close/>
                </a:path>
              </a:pathLst>
            </a:custGeom>
            <a:solidFill>
              <a:srgbClr val="597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8" name="TextBox 207">
            <a:extLst>
              <a:ext uri="{FF2B5EF4-FFF2-40B4-BE49-F238E27FC236}">
                <a16:creationId xmlns:a16="http://schemas.microsoft.com/office/drawing/2014/main" id="{FB1CD812-96C5-B0D2-33AE-D8C370C3E6A3}"/>
              </a:ext>
            </a:extLst>
          </p:cNvPr>
          <p:cNvSpPr txBox="1"/>
          <p:nvPr/>
        </p:nvSpPr>
        <p:spPr>
          <a:xfrm>
            <a:off x="1993659" y="5024490"/>
            <a:ext cx="1199367" cy="461665"/>
          </a:xfrm>
          <a:prstGeom prst="rect">
            <a:avLst/>
          </a:prstGeom>
          <a:solidFill>
            <a:schemeClr val="accent1">
              <a:lumMod val="40000"/>
              <a:lumOff val="60000"/>
            </a:schemeClr>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Llama 2</a:t>
            </a:r>
          </a:p>
        </p:txBody>
      </p:sp>
      <p:sp>
        <p:nvSpPr>
          <p:cNvPr id="210" name="TextBox 209">
            <a:extLst>
              <a:ext uri="{FF2B5EF4-FFF2-40B4-BE49-F238E27FC236}">
                <a16:creationId xmlns:a16="http://schemas.microsoft.com/office/drawing/2014/main" id="{E496914C-311E-82B0-E216-8A39AAD94767}"/>
              </a:ext>
            </a:extLst>
          </p:cNvPr>
          <p:cNvSpPr txBox="1"/>
          <p:nvPr/>
        </p:nvSpPr>
        <p:spPr>
          <a:xfrm>
            <a:off x="4503733" y="5024490"/>
            <a:ext cx="1151277" cy="461665"/>
          </a:xfrm>
          <a:prstGeom prst="rect">
            <a:avLst/>
          </a:prstGeom>
          <a:solidFill>
            <a:schemeClr val="accent1">
              <a:lumMod val="40000"/>
              <a:lumOff val="60000"/>
            </a:schemeClr>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GPT3.5</a:t>
            </a:r>
          </a:p>
        </p:txBody>
      </p:sp>
      <p:sp>
        <p:nvSpPr>
          <p:cNvPr id="211" name="TextBox 210">
            <a:extLst>
              <a:ext uri="{FF2B5EF4-FFF2-40B4-BE49-F238E27FC236}">
                <a16:creationId xmlns:a16="http://schemas.microsoft.com/office/drawing/2014/main" id="{7F11AC22-C9D7-394D-B59B-868367A979B7}"/>
              </a:ext>
            </a:extLst>
          </p:cNvPr>
          <p:cNvSpPr txBox="1"/>
          <p:nvPr/>
        </p:nvSpPr>
        <p:spPr>
          <a:xfrm>
            <a:off x="6881579" y="4996716"/>
            <a:ext cx="991810" cy="461665"/>
          </a:xfrm>
          <a:prstGeom prst="rect">
            <a:avLst/>
          </a:prstGeom>
          <a:solidFill>
            <a:schemeClr val="accent1">
              <a:lumMod val="40000"/>
              <a:lumOff val="60000"/>
            </a:schemeClr>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GPT 4</a:t>
            </a:r>
          </a:p>
        </p:txBody>
      </p:sp>
      <p:sp>
        <p:nvSpPr>
          <p:cNvPr id="212" name="TextBox 211">
            <a:extLst>
              <a:ext uri="{FF2B5EF4-FFF2-40B4-BE49-F238E27FC236}">
                <a16:creationId xmlns:a16="http://schemas.microsoft.com/office/drawing/2014/main" id="{336F50E9-2362-BA59-4CD7-A8EF1FAEE770}"/>
              </a:ext>
            </a:extLst>
          </p:cNvPr>
          <p:cNvSpPr txBox="1"/>
          <p:nvPr/>
        </p:nvSpPr>
        <p:spPr>
          <a:xfrm>
            <a:off x="9054490" y="5024490"/>
            <a:ext cx="1106393" cy="461665"/>
          </a:xfrm>
          <a:prstGeom prst="rect">
            <a:avLst/>
          </a:prstGeom>
          <a:solidFill>
            <a:schemeClr val="accent1">
              <a:lumMod val="40000"/>
              <a:lumOff val="60000"/>
            </a:schemeClr>
          </a:solidFill>
        </p:spPr>
        <p:txBody>
          <a:bodyPr wrap="none" rtlCol="0">
            <a:spAutoFit/>
          </a:bodyPr>
          <a:lstStyle/>
          <a:p>
            <a:r>
              <a:rPr lang="en-US" sz="2400" dirty="0">
                <a:latin typeface="Times New Roman" panose="02020603050405020304" pitchFamily="18" charset="0"/>
                <a:cs typeface="Times New Roman" panose="02020603050405020304" pitchFamily="18" charset="0"/>
              </a:rPr>
              <a:t>Gemini</a:t>
            </a:r>
          </a:p>
        </p:txBody>
      </p:sp>
      <p:sp>
        <p:nvSpPr>
          <p:cNvPr id="214" name="Right Arrow 213">
            <a:extLst>
              <a:ext uri="{FF2B5EF4-FFF2-40B4-BE49-F238E27FC236}">
                <a16:creationId xmlns:a16="http://schemas.microsoft.com/office/drawing/2014/main" id="{72646E2E-0DCE-FA93-272E-F432F54E8448}"/>
              </a:ext>
            </a:extLst>
          </p:cNvPr>
          <p:cNvSpPr/>
          <p:nvPr/>
        </p:nvSpPr>
        <p:spPr>
          <a:xfrm>
            <a:off x="3556645" y="5125416"/>
            <a:ext cx="644825" cy="259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ight Arrow 214">
            <a:extLst>
              <a:ext uri="{FF2B5EF4-FFF2-40B4-BE49-F238E27FC236}">
                <a16:creationId xmlns:a16="http://schemas.microsoft.com/office/drawing/2014/main" id="{39CE3089-F6B7-3928-806F-A8FFD92A9B01}"/>
              </a:ext>
            </a:extLst>
          </p:cNvPr>
          <p:cNvSpPr/>
          <p:nvPr/>
        </p:nvSpPr>
        <p:spPr>
          <a:xfrm>
            <a:off x="5965446" y="5097642"/>
            <a:ext cx="644825" cy="259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ight Arrow 215">
            <a:extLst>
              <a:ext uri="{FF2B5EF4-FFF2-40B4-BE49-F238E27FC236}">
                <a16:creationId xmlns:a16="http://schemas.microsoft.com/office/drawing/2014/main" id="{401FA361-A1A5-490F-E40B-E0A0EE2D4141}"/>
              </a:ext>
            </a:extLst>
          </p:cNvPr>
          <p:cNvSpPr/>
          <p:nvPr/>
        </p:nvSpPr>
        <p:spPr>
          <a:xfrm>
            <a:off x="8252172" y="5126892"/>
            <a:ext cx="644825" cy="259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7" name="Group 216">
            <a:extLst>
              <a:ext uri="{FF2B5EF4-FFF2-40B4-BE49-F238E27FC236}">
                <a16:creationId xmlns:a16="http://schemas.microsoft.com/office/drawing/2014/main" id="{A2375C39-1A5B-6C50-AF58-30472FE67931}"/>
              </a:ext>
            </a:extLst>
          </p:cNvPr>
          <p:cNvGrpSpPr/>
          <p:nvPr/>
        </p:nvGrpSpPr>
        <p:grpSpPr>
          <a:xfrm>
            <a:off x="8645187" y="2124580"/>
            <a:ext cx="2060131" cy="2621500"/>
            <a:chOff x="4659313" y="2266950"/>
            <a:chExt cx="1379538" cy="2132013"/>
          </a:xfrm>
        </p:grpSpPr>
        <p:sp>
          <p:nvSpPr>
            <p:cNvPr id="218" name="Freeform 3031">
              <a:extLst>
                <a:ext uri="{FF2B5EF4-FFF2-40B4-BE49-F238E27FC236}">
                  <a16:creationId xmlns:a16="http://schemas.microsoft.com/office/drawing/2014/main" id="{5F14EB01-7C90-47D1-8367-3D843AF91FF7}"/>
                </a:ext>
              </a:extLst>
            </p:cNvPr>
            <p:cNvSpPr>
              <a:spLocks/>
            </p:cNvSpPr>
            <p:nvPr/>
          </p:nvSpPr>
          <p:spPr bwMode="auto">
            <a:xfrm>
              <a:off x="4843463" y="2584450"/>
              <a:ext cx="990600" cy="1485900"/>
            </a:xfrm>
            <a:custGeom>
              <a:avLst/>
              <a:gdLst>
                <a:gd name="T0" fmla="*/ 894 w 2889"/>
                <a:gd name="T1" fmla="*/ 4342 h 4343"/>
                <a:gd name="T2" fmla="*/ 94 w 2889"/>
                <a:gd name="T3" fmla="*/ 1802 h 4343"/>
                <a:gd name="T4" fmla="*/ 2785 w 2889"/>
                <a:gd name="T5" fmla="*/ 2019 h 4343"/>
                <a:gd name="T6" fmla="*/ 2000 w 2889"/>
                <a:gd name="T7" fmla="*/ 4343 h 4343"/>
                <a:gd name="T8" fmla="*/ 894 w 2889"/>
                <a:gd name="T9" fmla="*/ 4342 h 4343"/>
              </a:gdLst>
              <a:ahLst/>
              <a:cxnLst>
                <a:cxn ang="0">
                  <a:pos x="T0" y="T1"/>
                </a:cxn>
                <a:cxn ang="0">
                  <a:pos x="T2" y="T3"/>
                </a:cxn>
                <a:cxn ang="0">
                  <a:pos x="T4" y="T5"/>
                </a:cxn>
                <a:cxn ang="0">
                  <a:pos x="T6" y="T7"/>
                </a:cxn>
                <a:cxn ang="0">
                  <a:pos x="T8" y="T9"/>
                </a:cxn>
              </a:cxnLst>
              <a:rect l="0" t="0" r="r" b="b"/>
              <a:pathLst>
                <a:path w="2889" h="4343">
                  <a:moveTo>
                    <a:pt x="894" y="4342"/>
                  </a:moveTo>
                  <a:cubicBezTo>
                    <a:pt x="920" y="3338"/>
                    <a:pt x="0" y="2995"/>
                    <a:pt x="94" y="1802"/>
                  </a:cubicBezTo>
                  <a:cubicBezTo>
                    <a:pt x="189" y="600"/>
                    <a:pt x="2564" y="0"/>
                    <a:pt x="2785" y="2019"/>
                  </a:cubicBezTo>
                  <a:cubicBezTo>
                    <a:pt x="2889" y="2959"/>
                    <a:pt x="2009" y="3381"/>
                    <a:pt x="2000" y="4343"/>
                  </a:cubicBezTo>
                  <a:lnTo>
                    <a:pt x="894" y="4342"/>
                  </a:lnTo>
                </a:path>
              </a:pathLst>
            </a:custGeom>
            <a:solidFill>
              <a:srgbClr val="F8EA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3032">
              <a:extLst>
                <a:ext uri="{FF2B5EF4-FFF2-40B4-BE49-F238E27FC236}">
                  <a16:creationId xmlns:a16="http://schemas.microsoft.com/office/drawing/2014/main" id="{4F7AED85-E228-245F-46AC-12F812E269BC}"/>
                </a:ext>
              </a:extLst>
            </p:cNvPr>
            <p:cNvSpPr>
              <a:spLocks/>
            </p:cNvSpPr>
            <p:nvPr/>
          </p:nvSpPr>
          <p:spPr bwMode="auto">
            <a:xfrm>
              <a:off x="5080000" y="4070350"/>
              <a:ext cx="520700" cy="328613"/>
            </a:xfrm>
            <a:custGeom>
              <a:avLst/>
              <a:gdLst>
                <a:gd name="T0" fmla="*/ 1313 w 1523"/>
                <a:gd name="T1" fmla="*/ 508 h 960"/>
                <a:gd name="T2" fmla="*/ 1314 w 1523"/>
                <a:gd name="T3" fmla="*/ 298 h 960"/>
                <a:gd name="T4" fmla="*/ 1312 w 1523"/>
                <a:gd name="T5" fmla="*/ 1 h 960"/>
                <a:gd name="T6" fmla="*/ 206 w 1523"/>
                <a:gd name="T7" fmla="*/ 0 h 960"/>
                <a:gd name="T8" fmla="*/ 194 w 1523"/>
                <a:gd name="T9" fmla="*/ 300 h 960"/>
                <a:gd name="T10" fmla="*/ 185 w 1523"/>
                <a:gd name="T11" fmla="*/ 521 h 960"/>
                <a:gd name="T12" fmla="*/ 197 w 1523"/>
                <a:gd name="T13" fmla="*/ 741 h 960"/>
                <a:gd name="T14" fmla="*/ 426 w 1523"/>
                <a:gd name="T15" fmla="*/ 750 h 960"/>
                <a:gd name="T16" fmla="*/ 599 w 1523"/>
                <a:gd name="T17" fmla="*/ 949 h 960"/>
                <a:gd name="T18" fmla="*/ 886 w 1523"/>
                <a:gd name="T19" fmla="*/ 960 h 960"/>
                <a:gd name="T20" fmla="*/ 1066 w 1523"/>
                <a:gd name="T21" fmla="*/ 766 h 960"/>
                <a:gd name="T22" fmla="*/ 1258 w 1523"/>
                <a:gd name="T23" fmla="*/ 755 h 960"/>
                <a:gd name="T24" fmla="*/ 1313 w 1523"/>
                <a:gd name="T25" fmla="*/ 508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3" h="960">
                  <a:moveTo>
                    <a:pt x="1313" y="508"/>
                  </a:moveTo>
                  <a:cubicBezTo>
                    <a:pt x="1313" y="508"/>
                    <a:pt x="1484" y="352"/>
                    <a:pt x="1314" y="298"/>
                  </a:cubicBezTo>
                  <a:cubicBezTo>
                    <a:pt x="1314" y="298"/>
                    <a:pt x="1504" y="110"/>
                    <a:pt x="1312" y="1"/>
                  </a:cubicBezTo>
                  <a:lnTo>
                    <a:pt x="206" y="0"/>
                  </a:lnTo>
                  <a:cubicBezTo>
                    <a:pt x="206" y="0"/>
                    <a:pt x="1" y="110"/>
                    <a:pt x="194" y="300"/>
                  </a:cubicBezTo>
                  <a:cubicBezTo>
                    <a:pt x="194" y="300"/>
                    <a:pt x="8" y="408"/>
                    <a:pt x="185" y="521"/>
                  </a:cubicBezTo>
                  <a:cubicBezTo>
                    <a:pt x="185" y="521"/>
                    <a:pt x="0" y="638"/>
                    <a:pt x="197" y="741"/>
                  </a:cubicBezTo>
                  <a:lnTo>
                    <a:pt x="426" y="750"/>
                  </a:lnTo>
                  <a:lnTo>
                    <a:pt x="599" y="949"/>
                  </a:lnTo>
                  <a:lnTo>
                    <a:pt x="886" y="960"/>
                  </a:lnTo>
                  <a:lnTo>
                    <a:pt x="1066" y="766"/>
                  </a:lnTo>
                  <a:lnTo>
                    <a:pt x="1258" y="755"/>
                  </a:lnTo>
                  <a:cubicBezTo>
                    <a:pt x="1258" y="755"/>
                    <a:pt x="1523" y="658"/>
                    <a:pt x="1313" y="508"/>
                  </a:cubicBezTo>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3033">
              <a:extLst>
                <a:ext uri="{FF2B5EF4-FFF2-40B4-BE49-F238E27FC236}">
                  <a16:creationId xmlns:a16="http://schemas.microsoft.com/office/drawing/2014/main" id="{9A9AA2C8-6798-A8D1-25CE-F3A2E3CDA584}"/>
                </a:ext>
              </a:extLst>
            </p:cNvPr>
            <p:cNvSpPr>
              <a:spLocks noChangeArrowheads="1"/>
            </p:cNvSpPr>
            <p:nvPr/>
          </p:nvSpPr>
          <p:spPr bwMode="auto">
            <a:xfrm>
              <a:off x="5089525" y="3162300"/>
              <a:ext cx="66675" cy="115888"/>
            </a:xfrm>
            <a:prstGeom prst="ellipse">
              <a:avLst/>
            </a:pr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3034">
              <a:extLst>
                <a:ext uri="{FF2B5EF4-FFF2-40B4-BE49-F238E27FC236}">
                  <a16:creationId xmlns:a16="http://schemas.microsoft.com/office/drawing/2014/main" id="{D854048D-D6C5-7A83-8981-F43EF44E1B74}"/>
                </a:ext>
              </a:extLst>
            </p:cNvPr>
            <p:cNvSpPr>
              <a:spLocks noChangeArrowheads="1"/>
            </p:cNvSpPr>
            <p:nvPr/>
          </p:nvSpPr>
          <p:spPr bwMode="auto">
            <a:xfrm>
              <a:off x="5511800" y="3162300"/>
              <a:ext cx="66675" cy="115888"/>
            </a:xfrm>
            <a:prstGeom prst="ellipse">
              <a:avLst/>
            </a:pr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035">
              <a:extLst>
                <a:ext uri="{FF2B5EF4-FFF2-40B4-BE49-F238E27FC236}">
                  <a16:creationId xmlns:a16="http://schemas.microsoft.com/office/drawing/2014/main" id="{71459E06-0404-3A0D-B972-3AB1E983B194}"/>
                </a:ext>
              </a:extLst>
            </p:cNvPr>
            <p:cNvSpPr>
              <a:spLocks/>
            </p:cNvSpPr>
            <p:nvPr/>
          </p:nvSpPr>
          <p:spPr bwMode="auto">
            <a:xfrm>
              <a:off x="5168900" y="3390900"/>
              <a:ext cx="342900" cy="163513"/>
            </a:xfrm>
            <a:custGeom>
              <a:avLst/>
              <a:gdLst>
                <a:gd name="T0" fmla="*/ 20 w 1001"/>
                <a:gd name="T1" fmla="*/ 71 h 481"/>
                <a:gd name="T2" fmla="*/ 975 w 1001"/>
                <a:gd name="T3" fmla="*/ 71 h 481"/>
                <a:gd name="T4" fmla="*/ 488 w 1001"/>
                <a:gd name="T5" fmla="*/ 481 h 481"/>
                <a:gd name="T6" fmla="*/ 20 w 1001"/>
                <a:gd name="T7" fmla="*/ 71 h 481"/>
              </a:gdLst>
              <a:ahLst/>
              <a:cxnLst>
                <a:cxn ang="0">
                  <a:pos x="T0" y="T1"/>
                </a:cxn>
                <a:cxn ang="0">
                  <a:pos x="T2" y="T3"/>
                </a:cxn>
                <a:cxn ang="0">
                  <a:pos x="T4" y="T5"/>
                </a:cxn>
                <a:cxn ang="0">
                  <a:pos x="T6" y="T7"/>
                </a:cxn>
              </a:cxnLst>
              <a:rect l="0" t="0" r="r" b="b"/>
              <a:pathLst>
                <a:path w="1001" h="481">
                  <a:moveTo>
                    <a:pt x="20" y="71"/>
                  </a:moveTo>
                  <a:cubicBezTo>
                    <a:pt x="20" y="71"/>
                    <a:pt x="428" y="0"/>
                    <a:pt x="975" y="71"/>
                  </a:cubicBezTo>
                  <a:cubicBezTo>
                    <a:pt x="975" y="71"/>
                    <a:pt x="1001" y="481"/>
                    <a:pt x="488" y="481"/>
                  </a:cubicBezTo>
                  <a:cubicBezTo>
                    <a:pt x="0" y="481"/>
                    <a:pt x="20" y="71"/>
                    <a:pt x="20" y="71"/>
                  </a:cubicBezTo>
                  <a:close/>
                </a:path>
              </a:pathLst>
            </a:custGeom>
            <a:solidFill>
              <a:srgbClr val="436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036">
              <a:extLst>
                <a:ext uri="{FF2B5EF4-FFF2-40B4-BE49-F238E27FC236}">
                  <a16:creationId xmlns:a16="http://schemas.microsoft.com/office/drawing/2014/main" id="{2A0C7B20-5ABD-7A5F-698F-D3CEEBEB704A}"/>
                </a:ext>
              </a:extLst>
            </p:cNvPr>
            <p:cNvSpPr>
              <a:spLocks/>
            </p:cNvSpPr>
            <p:nvPr/>
          </p:nvSpPr>
          <p:spPr bwMode="auto">
            <a:xfrm>
              <a:off x="5357813" y="2266950"/>
              <a:ext cx="7938" cy="1588"/>
            </a:xfrm>
            <a:custGeom>
              <a:avLst/>
              <a:gdLst>
                <a:gd name="T0" fmla="*/ 18 w 24"/>
                <a:gd name="T1" fmla="*/ 4 h 5"/>
                <a:gd name="T2" fmla="*/ 10 w 24"/>
                <a:gd name="T3" fmla="*/ 1 h 5"/>
                <a:gd name="T4" fmla="*/ 18 w 24"/>
                <a:gd name="T5" fmla="*/ 4 h 5"/>
              </a:gdLst>
              <a:ahLst/>
              <a:cxnLst>
                <a:cxn ang="0">
                  <a:pos x="T0" y="T1"/>
                </a:cxn>
                <a:cxn ang="0">
                  <a:pos x="T2" y="T3"/>
                </a:cxn>
                <a:cxn ang="0">
                  <a:pos x="T4" y="T5"/>
                </a:cxn>
              </a:cxnLst>
              <a:rect l="0" t="0" r="r" b="b"/>
              <a:pathLst>
                <a:path w="24" h="5">
                  <a:moveTo>
                    <a:pt x="18" y="4"/>
                  </a:moveTo>
                  <a:cubicBezTo>
                    <a:pt x="13" y="0"/>
                    <a:pt x="0" y="5"/>
                    <a:pt x="10" y="1"/>
                  </a:cubicBezTo>
                  <a:cubicBezTo>
                    <a:pt x="18" y="3"/>
                    <a:pt x="24" y="4"/>
                    <a:pt x="18"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037">
              <a:extLst>
                <a:ext uri="{FF2B5EF4-FFF2-40B4-BE49-F238E27FC236}">
                  <a16:creationId xmlns:a16="http://schemas.microsoft.com/office/drawing/2014/main" id="{E6D1C4ED-E854-D3A0-7312-A6C020CE2146}"/>
                </a:ext>
              </a:extLst>
            </p:cNvPr>
            <p:cNvSpPr>
              <a:spLocks/>
            </p:cNvSpPr>
            <p:nvPr/>
          </p:nvSpPr>
          <p:spPr bwMode="auto">
            <a:xfrm>
              <a:off x="5292725" y="2270125"/>
              <a:ext cx="92075" cy="341313"/>
            </a:xfrm>
            <a:custGeom>
              <a:avLst/>
              <a:gdLst>
                <a:gd name="T0" fmla="*/ 102 w 269"/>
                <a:gd name="T1" fmla="*/ 878 h 997"/>
                <a:gd name="T2" fmla="*/ 100 w 269"/>
                <a:gd name="T3" fmla="*/ 849 h 997"/>
                <a:gd name="T4" fmla="*/ 55 w 269"/>
                <a:gd name="T5" fmla="*/ 785 h 997"/>
                <a:gd name="T6" fmla="*/ 60 w 269"/>
                <a:gd name="T7" fmla="*/ 764 h 997"/>
                <a:gd name="T8" fmla="*/ 84 w 269"/>
                <a:gd name="T9" fmla="*/ 702 h 997"/>
                <a:gd name="T10" fmla="*/ 87 w 269"/>
                <a:gd name="T11" fmla="*/ 682 h 997"/>
                <a:gd name="T12" fmla="*/ 68 w 269"/>
                <a:gd name="T13" fmla="*/ 644 h 997"/>
                <a:gd name="T14" fmla="*/ 79 w 269"/>
                <a:gd name="T15" fmla="*/ 615 h 997"/>
                <a:gd name="T16" fmla="*/ 95 w 269"/>
                <a:gd name="T17" fmla="*/ 599 h 997"/>
                <a:gd name="T18" fmla="*/ 72 w 269"/>
                <a:gd name="T19" fmla="*/ 582 h 997"/>
                <a:gd name="T20" fmla="*/ 49 w 269"/>
                <a:gd name="T21" fmla="*/ 545 h 997"/>
                <a:gd name="T22" fmla="*/ 53 w 269"/>
                <a:gd name="T23" fmla="*/ 525 h 997"/>
                <a:gd name="T24" fmla="*/ 34 w 269"/>
                <a:gd name="T25" fmla="*/ 502 h 997"/>
                <a:gd name="T26" fmla="*/ 53 w 269"/>
                <a:gd name="T27" fmla="*/ 478 h 997"/>
                <a:gd name="T28" fmla="*/ 49 w 269"/>
                <a:gd name="T29" fmla="*/ 448 h 997"/>
                <a:gd name="T30" fmla="*/ 69 w 269"/>
                <a:gd name="T31" fmla="*/ 414 h 997"/>
                <a:gd name="T32" fmla="*/ 55 w 269"/>
                <a:gd name="T33" fmla="*/ 397 h 997"/>
                <a:gd name="T34" fmla="*/ 76 w 269"/>
                <a:gd name="T35" fmla="*/ 385 h 997"/>
                <a:gd name="T36" fmla="*/ 58 w 269"/>
                <a:gd name="T37" fmla="*/ 370 h 997"/>
                <a:gd name="T38" fmla="*/ 56 w 269"/>
                <a:gd name="T39" fmla="*/ 364 h 997"/>
                <a:gd name="T40" fmla="*/ 51 w 269"/>
                <a:gd name="T41" fmla="*/ 346 h 997"/>
                <a:gd name="T42" fmla="*/ 54 w 269"/>
                <a:gd name="T43" fmla="*/ 297 h 997"/>
                <a:gd name="T44" fmla="*/ 53 w 269"/>
                <a:gd name="T45" fmla="*/ 277 h 997"/>
                <a:gd name="T46" fmla="*/ 55 w 269"/>
                <a:gd name="T47" fmla="*/ 260 h 997"/>
                <a:gd name="T48" fmla="*/ 62 w 269"/>
                <a:gd name="T49" fmla="*/ 219 h 997"/>
                <a:gd name="T50" fmla="*/ 115 w 269"/>
                <a:gd name="T51" fmla="*/ 215 h 997"/>
                <a:gd name="T52" fmla="*/ 66 w 269"/>
                <a:gd name="T53" fmla="*/ 195 h 997"/>
                <a:gd name="T54" fmla="*/ 16 w 269"/>
                <a:gd name="T55" fmla="*/ 178 h 997"/>
                <a:gd name="T56" fmla="*/ 35 w 269"/>
                <a:gd name="T57" fmla="*/ 160 h 997"/>
                <a:gd name="T58" fmla="*/ 11 w 269"/>
                <a:gd name="T59" fmla="*/ 152 h 997"/>
                <a:gd name="T60" fmla="*/ 31 w 269"/>
                <a:gd name="T61" fmla="*/ 146 h 997"/>
                <a:gd name="T62" fmla="*/ 80 w 269"/>
                <a:gd name="T63" fmla="*/ 136 h 997"/>
                <a:gd name="T64" fmla="*/ 36 w 269"/>
                <a:gd name="T65" fmla="*/ 115 h 997"/>
                <a:gd name="T66" fmla="*/ 58 w 269"/>
                <a:gd name="T67" fmla="*/ 110 h 997"/>
                <a:gd name="T68" fmla="*/ 31 w 269"/>
                <a:gd name="T69" fmla="*/ 94 h 997"/>
                <a:gd name="T70" fmla="*/ 33 w 269"/>
                <a:gd name="T71" fmla="*/ 79 h 997"/>
                <a:gd name="T72" fmla="*/ 96 w 269"/>
                <a:gd name="T73" fmla="*/ 92 h 997"/>
                <a:gd name="T74" fmla="*/ 57 w 269"/>
                <a:gd name="T75" fmla="*/ 62 h 997"/>
                <a:gd name="T76" fmla="*/ 145 w 269"/>
                <a:gd name="T77" fmla="*/ 34 h 997"/>
                <a:gd name="T78" fmla="*/ 160 w 269"/>
                <a:gd name="T79" fmla="*/ 25 h 997"/>
                <a:gd name="T80" fmla="*/ 158 w 269"/>
                <a:gd name="T81" fmla="*/ 0 h 997"/>
                <a:gd name="T82" fmla="*/ 194 w 269"/>
                <a:gd name="T83" fmla="*/ 14 h 997"/>
                <a:gd name="T84" fmla="*/ 161 w 269"/>
                <a:gd name="T85" fmla="*/ 33 h 997"/>
                <a:gd name="T86" fmla="*/ 214 w 269"/>
                <a:gd name="T87" fmla="*/ 81 h 997"/>
                <a:gd name="T88" fmla="*/ 233 w 269"/>
                <a:gd name="T89" fmla="*/ 153 h 997"/>
                <a:gd name="T90" fmla="*/ 244 w 269"/>
                <a:gd name="T91" fmla="*/ 232 h 997"/>
                <a:gd name="T92" fmla="*/ 250 w 269"/>
                <a:gd name="T93" fmla="*/ 295 h 997"/>
                <a:gd name="T94" fmla="*/ 257 w 269"/>
                <a:gd name="T95" fmla="*/ 342 h 997"/>
                <a:gd name="T96" fmla="*/ 237 w 269"/>
                <a:gd name="T97" fmla="*/ 436 h 997"/>
                <a:gd name="T98" fmla="*/ 211 w 269"/>
                <a:gd name="T99" fmla="*/ 484 h 997"/>
                <a:gd name="T100" fmla="*/ 187 w 269"/>
                <a:gd name="T101" fmla="*/ 547 h 997"/>
                <a:gd name="T102" fmla="*/ 232 w 269"/>
                <a:gd name="T103" fmla="*/ 767 h 997"/>
                <a:gd name="T104" fmla="*/ 222 w 269"/>
                <a:gd name="T105" fmla="*/ 824 h 997"/>
                <a:gd name="T106" fmla="*/ 98 w 269"/>
                <a:gd name="T107" fmla="*/ 978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9" h="997">
                  <a:moveTo>
                    <a:pt x="98" y="978"/>
                  </a:moveTo>
                  <a:cubicBezTo>
                    <a:pt x="46" y="961"/>
                    <a:pt x="101" y="951"/>
                    <a:pt x="68" y="934"/>
                  </a:cubicBezTo>
                  <a:cubicBezTo>
                    <a:pt x="66" y="933"/>
                    <a:pt x="97" y="938"/>
                    <a:pt x="91" y="934"/>
                  </a:cubicBezTo>
                  <a:cubicBezTo>
                    <a:pt x="50" y="917"/>
                    <a:pt x="77" y="900"/>
                    <a:pt x="111" y="888"/>
                  </a:cubicBezTo>
                  <a:lnTo>
                    <a:pt x="119" y="889"/>
                  </a:lnTo>
                  <a:cubicBezTo>
                    <a:pt x="125" y="887"/>
                    <a:pt x="98" y="881"/>
                    <a:pt x="102" y="878"/>
                  </a:cubicBezTo>
                  <a:cubicBezTo>
                    <a:pt x="108" y="879"/>
                    <a:pt x="110" y="880"/>
                    <a:pt x="117" y="880"/>
                  </a:cubicBezTo>
                  <a:cubicBezTo>
                    <a:pt x="101" y="878"/>
                    <a:pt x="110" y="874"/>
                    <a:pt x="98" y="871"/>
                  </a:cubicBezTo>
                  <a:cubicBezTo>
                    <a:pt x="105" y="871"/>
                    <a:pt x="118" y="872"/>
                    <a:pt x="125" y="871"/>
                  </a:cubicBezTo>
                  <a:lnTo>
                    <a:pt x="107" y="868"/>
                  </a:lnTo>
                  <a:cubicBezTo>
                    <a:pt x="62" y="858"/>
                    <a:pt x="111" y="856"/>
                    <a:pt x="88" y="847"/>
                  </a:cubicBezTo>
                  <a:lnTo>
                    <a:pt x="100" y="849"/>
                  </a:lnTo>
                  <a:cubicBezTo>
                    <a:pt x="74" y="835"/>
                    <a:pt x="81" y="822"/>
                    <a:pt x="72" y="809"/>
                  </a:cubicBezTo>
                  <a:cubicBezTo>
                    <a:pt x="78" y="811"/>
                    <a:pt x="90" y="812"/>
                    <a:pt x="98" y="812"/>
                  </a:cubicBezTo>
                  <a:cubicBezTo>
                    <a:pt x="78" y="810"/>
                    <a:pt x="74" y="805"/>
                    <a:pt x="70" y="802"/>
                  </a:cubicBezTo>
                  <a:cubicBezTo>
                    <a:pt x="91" y="802"/>
                    <a:pt x="52" y="795"/>
                    <a:pt x="64" y="792"/>
                  </a:cubicBezTo>
                  <a:lnTo>
                    <a:pt x="68" y="793"/>
                  </a:lnTo>
                  <a:cubicBezTo>
                    <a:pt x="47" y="788"/>
                    <a:pt x="81" y="790"/>
                    <a:pt x="55" y="785"/>
                  </a:cubicBezTo>
                  <a:lnTo>
                    <a:pt x="72" y="785"/>
                  </a:lnTo>
                  <a:cubicBezTo>
                    <a:pt x="43" y="781"/>
                    <a:pt x="87" y="782"/>
                    <a:pt x="72" y="779"/>
                  </a:cubicBezTo>
                  <a:lnTo>
                    <a:pt x="67" y="778"/>
                  </a:lnTo>
                  <a:cubicBezTo>
                    <a:pt x="60" y="775"/>
                    <a:pt x="74" y="775"/>
                    <a:pt x="70" y="773"/>
                  </a:cubicBezTo>
                  <a:lnTo>
                    <a:pt x="73" y="773"/>
                  </a:lnTo>
                  <a:cubicBezTo>
                    <a:pt x="66" y="768"/>
                    <a:pt x="82" y="766"/>
                    <a:pt x="60" y="764"/>
                  </a:cubicBezTo>
                  <a:cubicBezTo>
                    <a:pt x="78" y="764"/>
                    <a:pt x="68" y="770"/>
                    <a:pt x="94" y="770"/>
                  </a:cubicBezTo>
                  <a:cubicBezTo>
                    <a:pt x="72" y="752"/>
                    <a:pt x="78" y="736"/>
                    <a:pt x="80" y="721"/>
                  </a:cubicBezTo>
                  <a:cubicBezTo>
                    <a:pt x="89" y="720"/>
                    <a:pt x="92" y="719"/>
                    <a:pt x="100" y="719"/>
                  </a:cubicBezTo>
                  <a:cubicBezTo>
                    <a:pt x="96" y="717"/>
                    <a:pt x="97" y="713"/>
                    <a:pt x="85" y="711"/>
                  </a:cubicBezTo>
                  <a:cubicBezTo>
                    <a:pt x="86" y="711"/>
                    <a:pt x="97" y="711"/>
                    <a:pt x="98" y="710"/>
                  </a:cubicBezTo>
                  <a:cubicBezTo>
                    <a:pt x="107" y="708"/>
                    <a:pt x="74" y="705"/>
                    <a:pt x="84" y="702"/>
                  </a:cubicBezTo>
                  <a:cubicBezTo>
                    <a:pt x="90" y="704"/>
                    <a:pt x="97" y="705"/>
                    <a:pt x="105" y="706"/>
                  </a:cubicBezTo>
                  <a:cubicBezTo>
                    <a:pt x="88" y="701"/>
                    <a:pt x="91" y="698"/>
                    <a:pt x="86" y="694"/>
                  </a:cubicBezTo>
                  <a:cubicBezTo>
                    <a:pt x="90" y="695"/>
                    <a:pt x="92" y="696"/>
                    <a:pt x="99" y="697"/>
                  </a:cubicBezTo>
                  <a:cubicBezTo>
                    <a:pt x="79" y="691"/>
                    <a:pt x="104" y="691"/>
                    <a:pt x="91" y="687"/>
                  </a:cubicBezTo>
                  <a:lnTo>
                    <a:pt x="104" y="689"/>
                  </a:lnTo>
                  <a:cubicBezTo>
                    <a:pt x="120" y="686"/>
                    <a:pt x="77" y="685"/>
                    <a:pt x="87" y="682"/>
                  </a:cubicBezTo>
                  <a:cubicBezTo>
                    <a:pt x="91" y="683"/>
                    <a:pt x="96" y="683"/>
                    <a:pt x="101" y="684"/>
                  </a:cubicBezTo>
                  <a:cubicBezTo>
                    <a:pt x="78" y="678"/>
                    <a:pt x="87" y="672"/>
                    <a:pt x="79" y="668"/>
                  </a:cubicBezTo>
                  <a:cubicBezTo>
                    <a:pt x="81" y="668"/>
                    <a:pt x="84" y="668"/>
                    <a:pt x="84" y="668"/>
                  </a:cubicBezTo>
                  <a:cubicBezTo>
                    <a:pt x="82" y="664"/>
                    <a:pt x="90" y="660"/>
                    <a:pt x="80" y="654"/>
                  </a:cubicBezTo>
                  <a:cubicBezTo>
                    <a:pt x="86" y="653"/>
                    <a:pt x="111" y="658"/>
                    <a:pt x="107" y="653"/>
                  </a:cubicBezTo>
                  <a:cubicBezTo>
                    <a:pt x="81" y="651"/>
                    <a:pt x="97" y="644"/>
                    <a:pt x="68" y="644"/>
                  </a:cubicBezTo>
                  <a:cubicBezTo>
                    <a:pt x="72" y="641"/>
                    <a:pt x="82" y="636"/>
                    <a:pt x="74" y="632"/>
                  </a:cubicBezTo>
                  <a:cubicBezTo>
                    <a:pt x="84" y="635"/>
                    <a:pt x="106" y="633"/>
                    <a:pt x="108" y="637"/>
                  </a:cubicBezTo>
                  <a:lnTo>
                    <a:pt x="124" y="636"/>
                  </a:lnTo>
                  <a:cubicBezTo>
                    <a:pt x="134" y="637"/>
                    <a:pt x="120" y="638"/>
                    <a:pt x="133" y="639"/>
                  </a:cubicBezTo>
                  <a:cubicBezTo>
                    <a:pt x="132" y="637"/>
                    <a:pt x="123" y="631"/>
                    <a:pt x="127" y="630"/>
                  </a:cubicBezTo>
                  <a:cubicBezTo>
                    <a:pt x="111" y="626"/>
                    <a:pt x="82" y="620"/>
                    <a:pt x="79" y="615"/>
                  </a:cubicBezTo>
                  <a:cubicBezTo>
                    <a:pt x="89" y="618"/>
                    <a:pt x="108" y="616"/>
                    <a:pt x="112" y="618"/>
                  </a:cubicBezTo>
                  <a:lnTo>
                    <a:pt x="63" y="607"/>
                  </a:lnTo>
                  <a:cubicBezTo>
                    <a:pt x="62" y="605"/>
                    <a:pt x="84" y="608"/>
                    <a:pt x="77" y="606"/>
                  </a:cubicBezTo>
                  <a:cubicBezTo>
                    <a:pt x="70" y="605"/>
                    <a:pt x="66" y="604"/>
                    <a:pt x="60" y="602"/>
                  </a:cubicBezTo>
                  <a:cubicBezTo>
                    <a:pt x="64" y="602"/>
                    <a:pt x="55" y="595"/>
                    <a:pt x="80" y="597"/>
                  </a:cubicBezTo>
                  <a:cubicBezTo>
                    <a:pt x="90" y="597"/>
                    <a:pt x="85" y="600"/>
                    <a:pt x="95" y="599"/>
                  </a:cubicBezTo>
                  <a:cubicBezTo>
                    <a:pt x="95" y="596"/>
                    <a:pt x="86" y="595"/>
                    <a:pt x="86" y="592"/>
                  </a:cubicBezTo>
                  <a:lnTo>
                    <a:pt x="89" y="592"/>
                  </a:lnTo>
                  <a:cubicBezTo>
                    <a:pt x="93" y="591"/>
                    <a:pt x="79" y="586"/>
                    <a:pt x="65" y="586"/>
                  </a:cubicBezTo>
                  <a:cubicBezTo>
                    <a:pt x="64" y="588"/>
                    <a:pt x="80" y="587"/>
                    <a:pt x="72" y="589"/>
                  </a:cubicBezTo>
                  <a:cubicBezTo>
                    <a:pt x="58" y="586"/>
                    <a:pt x="54" y="582"/>
                    <a:pt x="54" y="579"/>
                  </a:cubicBezTo>
                  <a:cubicBezTo>
                    <a:pt x="58" y="580"/>
                    <a:pt x="65" y="581"/>
                    <a:pt x="72" y="582"/>
                  </a:cubicBezTo>
                  <a:cubicBezTo>
                    <a:pt x="52" y="576"/>
                    <a:pt x="46" y="571"/>
                    <a:pt x="38" y="566"/>
                  </a:cubicBezTo>
                  <a:cubicBezTo>
                    <a:pt x="26" y="565"/>
                    <a:pt x="60" y="570"/>
                    <a:pt x="54" y="570"/>
                  </a:cubicBezTo>
                  <a:cubicBezTo>
                    <a:pt x="71" y="566"/>
                    <a:pt x="31" y="556"/>
                    <a:pt x="56" y="554"/>
                  </a:cubicBezTo>
                  <a:cubicBezTo>
                    <a:pt x="58" y="554"/>
                    <a:pt x="39" y="552"/>
                    <a:pt x="42" y="553"/>
                  </a:cubicBezTo>
                  <a:cubicBezTo>
                    <a:pt x="44" y="550"/>
                    <a:pt x="62" y="552"/>
                    <a:pt x="55" y="549"/>
                  </a:cubicBezTo>
                  <a:cubicBezTo>
                    <a:pt x="66" y="550"/>
                    <a:pt x="52" y="547"/>
                    <a:pt x="49" y="545"/>
                  </a:cubicBezTo>
                  <a:cubicBezTo>
                    <a:pt x="42" y="543"/>
                    <a:pt x="54" y="545"/>
                    <a:pt x="55" y="546"/>
                  </a:cubicBezTo>
                  <a:cubicBezTo>
                    <a:pt x="47" y="543"/>
                    <a:pt x="32" y="531"/>
                    <a:pt x="48" y="527"/>
                  </a:cubicBezTo>
                  <a:cubicBezTo>
                    <a:pt x="41" y="526"/>
                    <a:pt x="23" y="521"/>
                    <a:pt x="24" y="519"/>
                  </a:cubicBezTo>
                  <a:lnTo>
                    <a:pt x="40" y="521"/>
                  </a:lnTo>
                  <a:cubicBezTo>
                    <a:pt x="49" y="521"/>
                    <a:pt x="39" y="517"/>
                    <a:pt x="52" y="518"/>
                  </a:cubicBezTo>
                  <a:cubicBezTo>
                    <a:pt x="33" y="513"/>
                    <a:pt x="68" y="531"/>
                    <a:pt x="53" y="525"/>
                  </a:cubicBezTo>
                  <a:cubicBezTo>
                    <a:pt x="67" y="526"/>
                    <a:pt x="28" y="517"/>
                    <a:pt x="50" y="520"/>
                  </a:cubicBezTo>
                  <a:cubicBezTo>
                    <a:pt x="50" y="518"/>
                    <a:pt x="32" y="513"/>
                    <a:pt x="47" y="512"/>
                  </a:cubicBezTo>
                  <a:cubicBezTo>
                    <a:pt x="45" y="513"/>
                    <a:pt x="69" y="516"/>
                    <a:pt x="68" y="514"/>
                  </a:cubicBezTo>
                  <a:cubicBezTo>
                    <a:pt x="66" y="510"/>
                    <a:pt x="61" y="512"/>
                    <a:pt x="56" y="509"/>
                  </a:cubicBezTo>
                  <a:lnTo>
                    <a:pt x="49" y="506"/>
                  </a:lnTo>
                  <a:cubicBezTo>
                    <a:pt x="34" y="504"/>
                    <a:pt x="52" y="503"/>
                    <a:pt x="34" y="502"/>
                  </a:cubicBezTo>
                  <a:cubicBezTo>
                    <a:pt x="47" y="503"/>
                    <a:pt x="27" y="496"/>
                    <a:pt x="53" y="499"/>
                  </a:cubicBezTo>
                  <a:lnTo>
                    <a:pt x="73" y="501"/>
                  </a:lnTo>
                  <a:cubicBezTo>
                    <a:pt x="72" y="500"/>
                    <a:pt x="52" y="497"/>
                    <a:pt x="43" y="494"/>
                  </a:cubicBezTo>
                  <a:cubicBezTo>
                    <a:pt x="45" y="494"/>
                    <a:pt x="49" y="494"/>
                    <a:pt x="52" y="495"/>
                  </a:cubicBezTo>
                  <a:cubicBezTo>
                    <a:pt x="21" y="491"/>
                    <a:pt x="55" y="491"/>
                    <a:pt x="31" y="487"/>
                  </a:cubicBezTo>
                  <a:cubicBezTo>
                    <a:pt x="43" y="484"/>
                    <a:pt x="33" y="478"/>
                    <a:pt x="53" y="478"/>
                  </a:cubicBezTo>
                  <a:cubicBezTo>
                    <a:pt x="44" y="474"/>
                    <a:pt x="33" y="471"/>
                    <a:pt x="40" y="468"/>
                  </a:cubicBezTo>
                  <a:cubicBezTo>
                    <a:pt x="43" y="469"/>
                    <a:pt x="43" y="470"/>
                    <a:pt x="50" y="471"/>
                  </a:cubicBezTo>
                  <a:cubicBezTo>
                    <a:pt x="59" y="470"/>
                    <a:pt x="51" y="469"/>
                    <a:pt x="46" y="467"/>
                  </a:cubicBezTo>
                  <a:cubicBezTo>
                    <a:pt x="51" y="467"/>
                    <a:pt x="65" y="464"/>
                    <a:pt x="76" y="463"/>
                  </a:cubicBezTo>
                  <a:cubicBezTo>
                    <a:pt x="67" y="460"/>
                    <a:pt x="50" y="459"/>
                    <a:pt x="40" y="458"/>
                  </a:cubicBezTo>
                  <a:cubicBezTo>
                    <a:pt x="71" y="458"/>
                    <a:pt x="21" y="448"/>
                    <a:pt x="49" y="448"/>
                  </a:cubicBezTo>
                  <a:cubicBezTo>
                    <a:pt x="53" y="449"/>
                    <a:pt x="64" y="453"/>
                    <a:pt x="72" y="452"/>
                  </a:cubicBezTo>
                  <a:cubicBezTo>
                    <a:pt x="103" y="452"/>
                    <a:pt x="50" y="445"/>
                    <a:pt x="65" y="442"/>
                  </a:cubicBezTo>
                  <a:lnTo>
                    <a:pt x="39" y="441"/>
                  </a:lnTo>
                  <a:cubicBezTo>
                    <a:pt x="55" y="440"/>
                    <a:pt x="25" y="433"/>
                    <a:pt x="51" y="436"/>
                  </a:cubicBezTo>
                  <a:cubicBezTo>
                    <a:pt x="42" y="434"/>
                    <a:pt x="60" y="433"/>
                    <a:pt x="35" y="431"/>
                  </a:cubicBezTo>
                  <a:cubicBezTo>
                    <a:pt x="57" y="426"/>
                    <a:pt x="24" y="413"/>
                    <a:pt x="69" y="414"/>
                  </a:cubicBezTo>
                  <a:cubicBezTo>
                    <a:pt x="65" y="413"/>
                    <a:pt x="69" y="411"/>
                    <a:pt x="56" y="410"/>
                  </a:cubicBezTo>
                  <a:cubicBezTo>
                    <a:pt x="42" y="410"/>
                    <a:pt x="66" y="413"/>
                    <a:pt x="57" y="413"/>
                  </a:cubicBezTo>
                  <a:cubicBezTo>
                    <a:pt x="56" y="412"/>
                    <a:pt x="49" y="411"/>
                    <a:pt x="46" y="410"/>
                  </a:cubicBezTo>
                  <a:cubicBezTo>
                    <a:pt x="51" y="409"/>
                    <a:pt x="53" y="408"/>
                    <a:pt x="74" y="411"/>
                  </a:cubicBezTo>
                  <a:cubicBezTo>
                    <a:pt x="90" y="409"/>
                    <a:pt x="32" y="403"/>
                    <a:pt x="42" y="398"/>
                  </a:cubicBezTo>
                  <a:cubicBezTo>
                    <a:pt x="53" y="399"/>
                    <a:pt x="57" y="399"/>
                    <a:pt x="55" y="397"/>
                  </a:cubicBezTo>
                  <a:lnTo>
                    <a:pt x="38" y="392"/>
                  </a:lnTo>
                  <a:cubicBezTo>
                    <a:pt x="42" y="389"/>
                    <a:pt x="61" y="393"/>
                    <a:pt x="79" y="394"/>
                  </a:cubicBezTo>
                  <a:cubicBezTo>
                    <a:pt x="76" y="392"/>
                    <a:pt x="77" y="390"/>
                    <a:pt x="64" y="387"/>
                  </a:cubicBezTo>
                  <a:lnTo>
                    <a:pt x="86" y="387"/>
                  </a:lnTo>
                  <a:cubicBezTo>
                    <a:pt x="70" y="387"/>
                    <a:pt x="76" y="385"/>
                    <a:pt x="72" y="383"/>
                  </a:cubicBezTo>
                  <a:lnTo>
                    <a:pt x="76" y="385"/>
                  </a:lnTo>
                  <a:cubicBezTo>
                    <a:pt x="83" y="385"/>
                    <a:pt x="79" y="382"/>
                    <a:pt x="77" y="381"/>
                  </a:cubicBezTo>
                  <a:cubicBezTo>
                    <a:pt x="66" y="380"/>
                    <a:pt x="62" y="382"/>
                    <a:pt x="58" y="383"/>
                  </a:cubicBezTo>
                  <a:cubicBezTo>
                    <a:pt x="51" y="381"/>
                    <a:pt x="53" y="380"/>
                    <a:pt x="44" y="378"/>
                  </a:cubicBezTo>
                  <a:cubicBezTo>
                    <a:pt x="61" y="380"/>
                    <a:pt x="56" y="375"/>
                    <a:pt x="58" y="374"/>
                  </a:cubicBezTo>
                  <a:cubicBezTo>
                    <a:pt x="62" y="373"/>
                    <a:pt x="43" y="371"/>
                    <a:pt x="44" y="370"/>
                  </a:cubicBezTo>
                  <a:cubicBezTo>
                    <a:pt x="53" y="371"/>
                    <a:pt x="46" y="367"/>
                    <a:pt x="58" y="370"/>
                  </a:cubicBezTo>
                  <a:cubicBezTo>
                    <a:pt x="61" y="371"/>
                    <a:pt x="49" y="370"/>
                    <a:pt x="57" y="372"/>
                  </a:cubicBezTo>
                  <a:cubicBezTo>
                    <a:pt x="63" y="372"/>
                    <a:pt x="79" y="373"/>
                    <a:pt x="68" y="370"/>
                  </a:cubicBezTo>
                  <a:cubicBezTo>
                    <a:pt x="60" y="367"/>
                    <a:pt x="34" y="367"/>
                    <a:pt x="45" y="364"/>
                  </a:cubicBezTo>
                  <a:cubicBezTo>
                    <a:pt x="49" y="366"/>
                    <a:pt x="56" y="367"/>
                    <a:pt x="62" y="368"/>
                  </a:cubicBezTo>
                  <a:lnTo>
                    <a:pt x="71" y="366"/>
                  </a:lnTo>
                  <a:lnTo>
                    <a:pt x="56" y="364"/>
                  </a:lnTo>
                  <a:cubicBezTo>
                    <a:pt x="60" y="364"/>
                    <a:pt x="61" y="364"/>
                    <a:pt x="63" y="364"/>
                  </a:cubicBezTo>
                  <a:cubicBezTo>
                    <a:pt x="47" y="362"/>
                    <a:pt x="59" y="359"/>
                    <a:pt x="40" y="356"/>
                  </a:cubicBezTo>
                  <a:cubicBezTo>
                    <a:pt x="39" y="354"/>
                    <a:pt x="52" y="354"/>
                    <a:pt x="53" y="352"/>
                  </a:cubicBezTo>
                  <a:lnTo>
                    <a:pt x="55" y="353"/>
                  </a:lnTo>
                  <a:cubicBezTo>
                    <a:pt x="64" y="352"/>
                    <a:pt x="58" y="349"/>
                    <a:pt x="48" y="346"/>
                  </a:cubicBezTo>
                  <a:lnTo>
                    <a:pt x="51" y="346"/>
                  </a:lnTo>
                  <a:cubicBezTo>
                    <a:pt x="53" y="345"/>
                    <a:pt x="51" y="343"/>
                    <a:pt x="42" y="340"/>
                  </a:cubicBezTo>
                  <a:cubicBezTo>
                    <a:pt x="54" y="339"/>
                    <a:pt x="100" y="345"/>
                    <a:pt x="81" y="340"/>
                  </a:cubicBezTo>
                  <a:cubicBezTo>
                    <a:pt x="81" y="338"/>
                    <a:pt x="53" y="333"/>
                    <a:pt x="43" y="333"/>
                  </a:cubicBezTo>
                  <a:cubicBezTo>
                    <a:pt x="54" y="330"/>
                    <a:pt x="29" y="322"/>
                    <a:pt x="54" y="319"/>
                  </a:cubicBezTo>
                  <a:cubicBezTo>
                    <a:pt x="47" y="318"/>
                    <a:pt x="43" y="318"/>
                    <a:pt x="40" y="316"/>
                  </a:cubicBezTo>
                  <a:cubicBezTo>
                    <a:pt x="47" y="310"/>
                    <a:pt x="23" y="299"/>
                    <a:pt x="54" y="297"/>
                  </a:cubicBezTo>
                  <a:cubicBezTo>
                    <a:pt x="60" y="299"/>
                    <a:pt x="70" y="298"/>
                    <a:pt x="79" y="299"/>
                  </a:cubicBezTo>
                  <a:cubicBezTo>
                    <a:pt x="65" y="296"/>
                    <a:pt x="93" y="298"/>
                    <a:pt x="69" y="296"/>
                  </a:cubicBezTo>
                  <a:cubicBezTo>
                    <a:pt x="55" y="294"/>
                    <a:pt x="49" y="293"/>
                    <a:pt x="43" y="295"/>
                  </a:cubicBezTo>
                  <a:cubicBezTo>
                    <a:pt x="35" y="290"/>
                    <a:pt x="36" y="283"/>
                    <a:pt x="49" y="282"/>
                  </a:cubicBezTo>
                  <a:cubicBezTo>
                    <a:pt x="43" y="283"/>
                    <a:pt x="39" y="282"/>
                    <a:pt x="35" y="280"/>
                  </a:cubicBezTo>
                  <a:cubicBezTo>
                    <a:pt x="57" y="283"/>
                    <a:pt x="61" y="280"/>
                    <a:pt x="53" y="277"/>
                  </a:cubicBezTo>
                  <a:lnTo>
                    <a:pt x="39" y="275"/>
                  </a:lnTo>
                  <a:lnTo>
                    <a:pt x="54" y="275"/>
                  </a:lnTo>
                  <a:cubicBezTo>
                    <a:pt x="49" y="274"/>
                    <a:pt x="25" y="271"/>
                    <a:pt x="38" y="270"/>
                  </a:cubicBezTo>
                  <a:cubicBezTo>
                    <a:pt x="44" y="270"/>
                    <a:pt x="49" y="271"/>
                    <a:pt x="53" y="271"/>
                  </a:cubicBezTo>
                  <a:cubicBezTo>
                    <a:pt x="42" y="267"/>
                    <a:pt x="23" y="262"/>
                    <a:pt x="35" y="260"/>
                  </a:cubicBezTo>
                  <a:lnTo>
                    <a:pt x="55" y="260"/>
                  </a:lnTo>
                  <a:cubicBezTo>
                    <a:pt x="53" y="259"/>
                    <a:pt x="41" y="256"/>
                    <a:pt x="36" y="257"/>
                  </a:cubicBezTo>
                  <a:cubicBezTo>
                    <a:pt x="48" y="254"/>
                    <a:pt x="50" y="251"/>
                    <a:pt x="67" y="251"/>
                  </a:cubicBezTo>
                  <a:cubicBezTo>
                    <a:pt x="26" y="239"/>
                    <a:pt x="25" y="227"/>
                    <a:pt x="29" y="219"/>
                  </a:cubicBezTo>
                  <a:lnTo>
                    <a:pt x="39" y="220"/>
                  </a:lnTo>
                  <a:cubicBezTo>
                    <a:pt x="49" y="218"/>
                    <a:pt x="22" y="217"/>
                    <a:pt x="29" y="216"/>
                  </a:cubicBezTo>
                  <a:cubicBezTo>
                    <a:pt x="39" y="217"/>
                    <a:pt x="50" y="216"/>
                    <a:pt x="62" y="219"/>
                  </a:cubicBezTo>
                  <a:cubicBezTo>
                    <a:pt x="73" y="217"/>
                    <a:pt x="45" y="213"/>
                    <a:pt x="40" y="210"/>
                  </a:cubicBezTo>
                  <a:cubicBezTo>
                    <a:pt x="27" y="208"/>
                    <a:pt x="49" y="213"/>
                    <a:pt x="32" y="211"/>
                  </a:cubicBezTo>
                  <a:cubicBezTo>
                    <a:pt x="27" y="210"/>
                    <a:pt x="43" y="207"/>
                    <a:pt x="23" y="204"/>
                  </a:cubicBezTo>
                  <a:cubicBezTo>
                    <a:pt x="31" y="204"/>
                    <a:pt x="46" y="206"/>
                    <a:pt x="54" y="208"/>
                  </a:cubicBezTo>
                  <a:lnTo>
                    <a:pt x="44" y="204"/>
                  </a:lnTo>
                  <a:cubicBezTo>
                    <a:pt x="68" y="204"/>
                    <a:pt x="86" y="215"/>
                    <a:pt x="115" y="215"/>
                  </a:cubicBezTo>
                  <a:lnTo>
                    <a:pt x="112" y="212"/>
                  </a:lnTo>
                  <a:cubicBezTo>
                    <a:pt x="134" y="213"/>
                    <a:pt x="136" y="220"/>
                    <a:pt x="144" y="216"/>
                  </a:cubicBezTo>
                  <a:cubicBezTo>
                    <a:pt x="134" y="213"/>
                    <a:pt x="105" y="208"/>
                    <a:pt x="95" y="209"/>
                  </a:cubicBezTo>
                  <a:cubicBezTo>
                    <a:pt x="90" y="204"/>
                    <a:pt x="47" y="202"/>
                    <a:pt x="49" y="197"/>
                  </a:cubicBezTo>
                  <a:cubicBezTo>
                    <a:pt x="61" y="197"/>
                    <a:pt x="52" y="202"/>
                    <a:pt x="69" y="202"/>
                  </a:cubicBezTo>
                  <a:cubicBezTo>
                    <a:pt x="85" y="202"/>
                    <a:pt x="60" y="197"/>
                    <a:pt x="66" y="195"/>
                  </a:cubicBezTo>
                  <a:cubicBezTo>
                    <a:pt x="58" y="197"/>
                    <a:pt x="38" y="193"/>
                    <a:pt x="34" y="191"/>
                  </a:cubicBezTo>
                  <a:cubicBezTo>
                    <a:pt x="44" y="190"/>
                    <a:pt x="53" y="195"/>
                    <a:pt x="56" y="191"/>
                  </a:cubicBezTo>
                  <a:cubicBezTo>
                    <a:pt x="44" y="190"/>
                    <a:pt x="35" y="186"/>
                    <a:pt x="27" y="187"/>
                  </a:cubicBezTo>
                  <a:cubicBezTo>
                    <a:pt x="0" y="184"/>
                    <a:pt x="35" y="185"/>
                    <a:pt x="14" y="181"/>
                  </a:cubicBezTo>
                  <a:cubicBezTo>
                    <a:pt x="33" y="181"/>
                    <a:pt x="57" y="189"/>
                    <a:pt x="67" y="186"/>
                  </a:cubicBezTo>
                  <a:cubicBezTo>
                    <a:pt x="49" y="184"/>
                    <a:pt x="43" y="178"/>
                    <a:pt x="16" y="178"/>
                  </a:cubicBezTo>
                  <a:cubicBezTo>
                    <a:pt x="21" y="177"/>
                    <a:pt x="35" y="178"/>
                    <a:pt x="46" y="180"/>
                  </a:cubicBezTo>
                  <a:cubicBezTo>
                    <a:pt x="58" y="179"/>
                    <a:pt x="14" y="172"/>
                    <a:pt x="50" y="175"/>
                  </a:cubicBezTo>
                  <a:lnTo>
                    <a:pt x="32" y="172"/>
                  </a:lnTo>
                  <a:cubicBezTo>
                    <a:pt x="38" y="172"/>
                    <a:pt x="42" y="172"/>
                    <a:pt x="52" y="171"/>
                  </a:cubicBezTo>
                  <a:cubicBezTo>
                    <a:pt x="53" y="170"/>
                    <a:pt x="28" y="163"/>
                    <a:pt x="56" y="166"/>
                  </a:cubicBezTo>
                  <a:cubicBezTo>
                    <a:pt x="53" y="165"/>
                    <a:pt x="55" y="161"/>
                    <a:pt x="35" y="160"/>
                  </a:cubicBezTo>
                  <a:cubicBezTo>
                    <a:pt x="23" y="162"/>
                    <a:pt x="49" y="165"/>
                    <a:pt x="23" y="164"/>
                  </a:cubicBezTo>
                  <a:cubicBezTo>
                    <a:pt x="44" y="164"/>
                    <a:pt x="20" y="160"/>
                    <a:pt x="13" y="157"/>
                  </a:cubicBezTo>
                  <a:lnTo>
                    <a:pt x="24" y="158"/>
                  </a:lnTo>
                  <a:cubicBezTo>
                    <a:pt x="20" y="157"/>
                    <a:pt x="23" y="155"/>
                    <a:pt x="11" y="153"/>
                  </a:cubicBezTo>
                  <a:cubicBezTo>
                    <a:pt x="17" y="155"/>
                    <a:pt x="25" y="155"/>
                    <a:pt x="27" y="155"/>
                  </a:cubicBezTo>
                  <a:lnTo>
                    <a:pt x="11" y="152"/>
                  </a:lnTo>
                  <a:cubicBezTo>
                    <a:pt x="3" y="147"/>
                    <a:pt x="40" y="154"/>
                    <a:pt x="35" y="150"/>
                  </a:cubicBezTo>
                  <a:lnTo>
                    <a:pt x="48" y="154"/>
                  </a:lnTo>
                  <a:cubicBezTo>
                    <a:pt x="45" y="153"/>
                    <a:pt x="61" y="153"/>
                    <a:pt x="56" y="151"/>
                  </a:cubicBezTo>
                  <a:cubicBezTo>
                    <a:pt x="41" y="149"/>
                    <a:pt x="23" y="146"/>
                    <a:pt x="11" y="144"/>
                  </a:cubicBezTo>
                  <a:cubicBezTo>
                    <a:pt x="5" y="141"/>
                    <a:pt x="28" y="145"/>
                    <a:pt x="13" y="141"/>
                  </a:cubicBezTo>
                  <a:lnTo>
                    <a:pt x="31" y="146"/>
                  </a:lnTo>
                  <a:cubicBezTo>
                    <a:pt x="36" y="147"/>
                    <a:pt x="56" y="146"/>
                    <a:pt x="56" y="144"/>
                  </a:cubicBezTo>
                  <a:cubicBezTo>
                    <a:pt x="51" y="141"/>
                    <a:pt x="29" y="136"/>
                    <a:pt x="21" y="138"/>
                  </a:cubicBezTo>
                  <a:cubicBezTo>
                    <a:pt x="21" y="137"/>
                    <a:pt x="30" y="136"/>
                    <a:pt x="41" y="138"/>
                  </a:cubicBezTo>
                  <a:cubicBezTo>
                    <a:pt x="36" y="134"/>
                    <a:pt x="25" y="137"/>
                    <a:pt x="16" y="133"/>
                  </a:cubicBezTo>
                  <a:cubicBezTo>
                    <a:pt x="26" y="133"/>
                    <a:pt x="40" y="131"/>
                    <a:pt x="55" y="131"/>
                  </a:cubicBezTo>
                  <a:lnTo>
                    <a:pt x="80" y="136"/>
                  </a:lnTo>
                  <a:lnTo>
                    <a:pt x="80" y="134"/>
                  </a:lnTo>
                  <a:cubicBezTo>
                    <a:pt x="100" y="138"/>
                    <a:pt x="96" y="134"/>
                    <a:pt x="117" y="138"/>
                  </a:cubicBezTo>
                  <a:cubicBezTo>
                    <a:pt x="120" y="137"/>
                    <a:pt x="113" y="134"/>
                    <a:pt x="108" y="133"/>
                  </a:cubicBezTo>
                  <a:cubicBezTo>
                    <a:pt x="73" y="133"/>
                    <a:pt x="62" y="124"/>
                    <a:pt x="31" y="122"/>
                  </a:cubicBezTo>
                  <a:cubicBezTo>
                    <a:pt x="23" y="116"/>
                    <a:pt x="106" y="126"/>
                    <a:pt x="58" y="116"/>
                  </a:cubicBezTo>
                  <a:cubicBezTo>
                    <a:pt x="50" y="116"/>
                    <a:pt x="27" y="111"/>
                    <a:pt x="36" y="115"/>
                  </a:cubicBezTo>
                  <a:cubicBezTo>
                    <a:pt x="39" y="113"/>
                    <a:pt x="5" y="110"/>
                    <a:pt x="18" y="108"/>
                  </a:cubicBezTo>
                  <a:cubicBezTo>
                    <a:pt x="30" y="112"/>
                    <a:pt x="50" y="108"/>
                    <a:pt x="68" y="114"/>
                  </a:cubicBezTo>
                  <a:cubicBezTo>
                    <a:pt x="57" y="112"/>
                    <a:pt x="60" y="115"/>
                    <a:pt x="62" y="116"/>
                  </a:cubicBezTo>
                  <a:cubicBezTo>
                    <a:pt x="74" y="116"/>
                    <a:pt x="93" y="119"/>
                    <a:pt x="94" y="116"/>
                  </a:cubicBezTo>
                  <a:cubicBezTo>
                    <a:pt x="91" y="114"/>
                    <a:pt x="91" y="111"/>
                    <a:pt x="75" y="110"/>
                  </a:cubicBezTo>
                  <a:cubicBezTo>
                    <a:pt x="57" y="108"/>
                    <a:pt x="76" y="113"/>
                    <a:pt x="58" y="110"/>
                  </a:cubicBezTo>
                  <a:cubicBezTo>
                    <a:pt x="53" y="106"/>
                    <a:pt x="80" y="107"/>
                    <a:pt x="48" y="103"/>
                  </a:cubicBezTo>
                  <a:cubicBezTo>
                    <a:pt x="51" y="106"/>
                    <a:pt x="32" y="104"/>
                    <a:pt x="20" y="103"/>
                  </a:cubicBezTo>
                  <a:lnTo>
                    <a:pt x="13" y="99"/>
                  </a:lnTo>
                  <a:lnTo>
                    <a:pt x="25" y="101"/>
                  </a:lnTo>
                  <a:cubicBezTo>
                    <a:pt x="34" y="97"/>
                    <a:pt x="4" y="98"/>
                    <a:pt x="7" y="94"/>
                  </a:cubicBezTo>
                  <a:lnTo>
                    <a:pt x="31" y="94"/>
                  </a:lnTo>
                  <a:cubicBezTo>
                    <a:pt x="51" y="97"/>
                    <a:pt x="21" y="99"/>
                    <a:pt x="54" y="102"/>
                  </a:cubicBezTo>
                  <a:cubicBezTo>
                    <a:pt x="55" y="99"/>
                    <a:pt x="39" y="96"/>
                    <a:pt x="48" y="94"/>
                  </a:cubicBezTo>
                  <a:lnTo>
                    <a:pt x="54" y="97"/>
                  </a:lnTo>
                  <a:cubicBezTo>
                    <a:pt x="55" y="96"/>
                    <a:pt x="98" y="99"/>
                    <a:pt x="73" y="93"/>
                  </a:cubicBezTo>
                  <a:cubicBezTo>
                    <a:pt x="64" y="90"/>
                    <a:pt x="62" y="91"/>
                    <a:pt x="50" y="90"/>
                  </a:cubicBezTo>
                  <a:cubicBezTo>
                    <a:pt x="47" y="85"/>
                    <a:pt x="34" y="82"/>
                    <a:pt x="33" y="79"/>
                  </a:cubicBezTo>
                  <a:cubicBezTo>
                    <a:pt x="56" y="82"/>
                    <a:pt x="36" y="74"/>
                    <a:pt x="59" y="79"/>
                  </a:cubicBezTo>
                  <a:cubicBezTo>
                    <a:pt x="45" y="80"/>
                    <a:pt x="46" y="87"/>
                    <a:pt x="69" y="90"/>
                  </a:cubicBezTo>
                  <a:cubicBezTo>
                    <a:pt x="97" y="92"/>
                    <a:pt x="64" y="94"/>
                    <a:pt x="93" y="98"/>
                  </a:cubicBezTo>
                  <a:cubicBezTo>
                    <a:pt x="94" y="94"/>
                    <a:pt x="121" y="97"/>
                    <a:pt x="140" y="98"/>
                  </a:cubicBezTo>
                  <a:cubicBezTo>
                    <a:pt x="141" y="97"/>
                    <a:pt x="133" y="95"/>
                    <a:pt x="131" y="94"/>
                  </a:cubicBezTo>
                  <a:cubicBezTo>
                    <a:pt x="114" y="92"/>
                    <a:pt x="114" y="94"/>
                    <a:pt x="96" y="92"/>
                  </a:cubicBezTo>
                  <a:cubicBezTo>
                    <a:pt x="101" y="88"/>
                    <a:pt x="92" y="83"/>
                    <a:pt x="76" y="79"/>
                  </a:cubicBezTo>
                  <a:cubicBezTo>
                    <a:pt x="84" y="79"/>
                    <a:pt x="101" y="81"/>
                    <a:pt x="103" y="83"/>
                  </a:cubicBezTo>
                  <a:cubicBezTo>
                    <a:pt x="98" y="77"/>
                    <a:pt x="101" y="72"/>
                    <a:pt x="107" y="68"/>
                  </a:cubicBezTo>
                  <a:cubicBezTo>
                    <a:pt x="78" y="68"/>
                    <a:pt x="101" y="62"/>
                    <a:pt x="77" y="62"/>
                  </a:cubicBezTo>
                  <a:cubicBezTo>
                    <a:pt x="71" y="64"/>
                    <a:pt x="51" y="64"/>
                    <a:pt x="38" y="61"/>
                  </a:cubicBezTo>
                  <a:cubicBezTo>
                    <a:pt x="40" y="60"/>
                    <a:pt x="50" y="62"/>
                    <a:pt x="57" y="62"/>
                  </a:cubicBezTo>
                  <a:cubicBezTo>
                    <a:pt x="41" y="59"/>
                    <a:pt x="81" y="62"/>
                    <a:pt x="57" y="57"/>
                  </a:cubicBezTo>
                  <a:cubicBezTo>
                    <a:pt x="66" y="63"/>
                    <a:pt x="91" y="61"/>
                    <a:pt x="113" y="64"/>
                  </a:cubicBezTo>
                  <a:cubicBezTo>
                    <a:pt x="101" y="60"/>
                    <a:pt x="129" y="66"/>
                    <a:pt x="129" y="63"/>
                  </a:cubicBezTo>
                  <a:cubicBezTo>
                    <a:pt x="117" y="58"/>
                    <a:pt x="108" y="53"/>
                    <a:pt x="104" y="49"/>
                  </a:cubicBezTo>
                  <a:cubicBezTo>
                    <a:pt x="125" y="47"/>
                    <a:pt x="105" y="38"/>
                    <a:pt x="105" y="33"/>
                  </a:cubicBezTo>
                  <a:cubicBezTo>
                    <a:pt x="116" y="32"/>
                    <a:pt x="140" y="36"/>
                    <a:pt x="145" y="34"/>
                  </a:cubicBezTo>
                  <a:cubicBezTo>
                    <a:pt x="145" y="32"/>
                    <a:pt x="118" y="34"/>
                    <a:pt x="130" y="31"/>
                  </a:cubicBezTo>
                  <a:lnTo>
                    <a:pt x="135" y="32"/>
                  </a:lnTo>
                  <a:cubicBezTo>
                    <a:pt x="129" y="30"/>
                    <a:pt x="152" y="26"/>
                    <a:pt x="117" y="21"/>
                  </a:cubicBezTo>
                  <a:lnTo>
                    <a:pt x="144" y="25"/>
                  </a:lnTo>
                  <a:cubicBezTo>
                    <a:pt x="146" y="25"/>
                    <a:pt x="140" y="23"/>
                    <a:pt x="137" y="22"/>
                  </a:cubicBezTo>
                  <a:cubicBezTo>
                    <a:pt x="146" y="23"/>
                    <a:pt x="154" y="23"/>
                    <a:pt x="160" y="25"/>
                  </a:cubicBezTo>
                  <a:cubicBezTo>
                    <a:pt x="178" y="24"/>
                    <a:pt x="157" y="19"/>
                    <a:pt x="157" y="17"/>
                  </a:cubicBezTo>
                  <a:lnTo>
                    <a:pt x="141" y="17"/>
                  </a:lnTo>
                  <a:cubicBezTo>
                    <a:pt x="129" y="11"/>
                    <a:pt x="145" y="9"/>
                    <a:pt x="140" y="4"/>
                  </a:cubicBezTo>
                  <a:lnTo>
                    <a:pt x="155" y="6"/>
                  </a:lnTo>
                  <a:lnTo>
                    <a:pt x="146" y="2"/>
                  </a:lnTo>
                  <a:cubicBezTo>
                    <a:pt x="161" y="4"/>
                    <a:pt x="171" y="3"/>
                    <a:pt x="158" y="0"/>
                  </a:cubicBezTo>
                  <a:lnTo>
                    <a:pt x="196" y="11"/>
                  </a:lnTo>
                  <a:cubicBezTo>
                    <a:pt x="186" y="12"/>
                    <a:pt x="177" y="7"/>
                    <a:pt x="162" y="7"/>
                  </a:cubicBezTo>
                  <a:cubicBezTo>
                    <a:pt x="148" y="6"/>
                    <a:pt x="152" y="11"/>
                    <a:pt x="167" y="13"/>
                  </a:cubicBezTo>
                  <a:cubicBezTo>
                    <a:pt x="169" y="12"/>
                    <a:pt x="166" y="11"/>
                    <a:pt x="160" y="10"/>
                  </a:cubicBezTo>
                  <a:cubicBezTo>
                    <a:pt x="182" y="11"/>
                    <a:pt x="181" y="13"/>
                    <a:pt x="195" y="16"/>
                  </a:cubicBezTo>
                  <a:cubicBezTo>
                    <a:pt x="194" y="15"/>
                    <a:pt x="201" y="15"/>
                    <a:pt x="194" y="14"/>
                  </a:cubicBezTo>
                  <a:cubicBezTo>
                    <a:pt x="204" y="16"/>
                    <a:pt x="206" y="18"/>
                    <a:pt x="206" y="21"/>
                  </a:cubicBezTo>
                  <a:cubicBezTo>
                    <a:pt x="198" y="18"/>
                    <a:pt x="193" y="21"/>
                    <a:pt x="187" y="19"/>
                  </a:cubicBezTo>
                  <a:cubicBezTo>
                    <a:pt x="205" y="22"/>
                    <a:pt x="211" y="25"/>
                    <a:pt x="205" y="28"/>
                  </a:cubicBezTo>
                  <a:cubicBezTo>
                    <a:pt x="183" y="28"/>
                    <a:pt x="219" y="35"/>
                    <a:pt x="212" y="39"/>
                  </a:cubicBezTo>
                  <a:cubicBezTo>
                    <a:pt x="193" y="35"/>
                    <a:pt x="178" y="32"/>
                    <a:pt x="171" y="28"/>
                  </a:cubicBezTo>
                  <a:cubicBezTo>
                    <a:pt x="161" y="30"/>
                    <a:pt x="171" y="31"/>
                    <a:pt x="161" y="33"/>
                  </a:cubicBezTo>
                  <a:cubicBezTo>
                    <a:pt x="175" y="35"/>
                    <a:pt x="197" y="38"/>
                    <a:pt x="205" y="42"/>
                  </a:cubicBezTo>
                  <a:lnTo>
                    <a:pt x="191" y="41"/>
                  </a:lnTo>
                  <a:cubicBezTo>
                    <a:pt x="198" y="45"/>
                    <a:pt x="219" y="47"/>
                    <a:pt x="215" y="50"/>
                  </a:cubicBezTo>
                  <a:cubicBezTo>
                    <a:pt x="207" y="56"/>
                    <a:pt x="207" y="62"/>
                    <a:pt x="204" y="67"/>
                  </a:cubicBezTo>
                  <a:lnTo>
                    <a:pt x="190" y="66"/>
                  </a:lnTo>
                  <a:cubicBezTo>
                    <a:pt x="220" y="71"/>
                    <a:pt x="201" y="76"/>
                    <a:pt x="214" y="81"/>
                  </a:cubicBezTo>
                  <a:cubicBezTo>
                    <a:pt x="199" y="86"/>
                    <a:pt x="226" y="96"/>
                    <a:pt x="201" y="96"/>
                  </a:cubicBezTo>
                  <a:cubicBezTo>
                    <a:pt x="211" y="108"/>
                    <a:pt x="221" y="119"/>
                    <a:pt x="214" y="130"/>
                  </a:cubicBezTo>
                  <a:lnTo>
                    <a:pt x="194" y="126"/>
                  </a:lnTo>
                  <a:cubicBezTo>
                    <a:pt x="209" y="129"/>
                    <a:pt x="182" y="126"/>
                    <a:pt x="185" y="128"/>
                  </a:cubicBezTo>
                  <a:cubicBezTo>
                    <a:pt x="202" y="127"/>
                    <a:pt x="206" y="133"/>
                    <a:pt x="218" y="136"/>
                  </a:cubicBezTo>
                  <a:cubicBezTo>
                    <a:pt x="202" y="139"/>
                    <a:pt x="219" y="147"/>
                    <a:pt x="233" y="153"/>
                  </a:cubicBezTo>
                  <a:lnTo>
                    <a:pt x="219" y="152"/>
                  </a:lnTo>
                  <a:cubicBezTo>
                    <a:pt x="245" y="159"/>
                    <a:pt x="221" y="162"/>
                    <a:pt x="216" y="167"/>
                  </a:cubicBezTo>
                  <a:cubicBezTo>
                    <a:pt x="210" y="167"/>
                    <a:pt x="197" y="167"/>
                    <a:pt x="198" y="169"/>
                  </a:cubicBezTo>
                  <a:cubicBezTo>
                    <a:pt x="221" y="174"/>
                    <a:pt x="219" y="175"/>
                    <a:pt x="233" y="181"/>
                  </a:cubicBezTo>
                  <a:cubicBezTo>
                    <a:pt x="232" y="185"/>
                    <a:pt x="226" y="189"/>
                    <a:pt x="217" y="192"/>
                  </a:cubicBezTo>
                  <a:cubicBezTo>
                    <a:pt x="248" y="207"/>
                    <a:pt x="226" y="218"/>
                    <a:pt x="244" y="232"/>
                  </a:cubicBezTo>
                  <a:lnTo>
                    <a:pt x="228" y="231"/>
                  </a:lnTo>
                  <a:cubicBezTo>
                    <a:pt x="262" y="247"/>
                    <a:pt x="228" y="259"/>
                    <a:pt x="245" y="272"/>
                  </a:cubicBezTo>
                  <a:lnTo>
                    <a:pt x="217" y="268"/>
                  </a:lnTo>
                  <a:cubicBezTo>
                    <a:pt x="208" y="270"/>
                    <a:pt x="224" y="276"/>
                    <a:pt x="244" y="277"/>
                  </a:cubicBezTo>
                  <a:cubicBezTo>
                    <a:pt x="235" y="280"/>
                    <a:pt x="257" y="287"/>
                    <a:pt x="233" y="287"/>
                  </a:cubicBezTo>
                  <a:cubicBezTo>
                    <a:pt x="228" y="289"/>
                    <a:pt x="246" y="292"/>
                    <a:pt x="250" y="295"/>
                  </a:cubicBezTo>
                  <a:cubicBezTo>
                    <a:pt x="238" y="301"/>
                    <a:pt x="240" y="304"/>
                    <a:pt x="245" y="311"/>
                  </a:cubicBezTo>
                  <a:lnTo>
                    <a:pt x="247" y="309"/>
                  </a:lnTo>
                  <a:cubicBezTo>
                    <a:pt x="241" y="308"/>
                    <a:pt x="229" y="307"/>
                    <a:pt x="227" y="308"/>
                  </a:cubicBezTo>
                  <a:cubicBezTo>
                    <a:pt x="235" y="311"/>
                    <a:pt x="218" y="316"/>
                    <a:pt x="252" y="317"/>
                  </a:cubicBezTo>
                  <a:cubicBezTo>
                    <a:pt x="232" y="322"/>
                    <a:pt x="267" y="334"/>
                    <a:pt x="240" y="338"/>
                  </a:cubicBezTo>
                  <a:cubicBezTo>
                    <a:pt x="249" y="339"/>
                    <a:pt x="251" y="341"/>
                    <a:pt x="257" y="342"/>
                  </a:cubicBezTo>
                  <a:cubicBezTo>
                    <a:pt x="257" y="348"/>
                    <a:pt x="237" y="352"/>
                    <a:pt x="253" y="359"/>
                  </a:cubicBezTo>
                  <a:cubicBezTo>
                    <a:pt x="248" y="359"/>
                    <a:pt x="237" y="356"/>
                    <a:pt x="236" y="358"/>
                  </a:cubicBezTo>
                  <a:cubicBezTo>
                    <a:pt x="239" y="360"/>
                    <a:pt x="248" y="359"/>
                    <a:pt x="253" y="362"/>
                  </a:cubicBezTo>
                  <a:cubicBezTo>
                    <a:pt x="269" y="373"/>
                    <a:pt x="233" y="379"/>
                    <a:pt x="237" y="389"/>
                  </a:cubicBezTo>
                  <a:cubicBezTo>
                    <a:pt x="253" y="406"/>
                    <a:pt x="242" y="422"/>
                    <a:pt x="244" y="437"/>
                  </a:cubicBezTo>
                  <a:lnTo>
                    <a:pt x="237" y="436"/>
                  </a:lnTo>
                  <a:cubicBezTo>
                    <a:pt x="263" y="444"/>
                    <a:pt x="209" y="445"/>
                    <a:pt x="248" y="453"/>
                  </a:cubicBezTo>
                  <a:cubicBezTo>
                    <a:pt x="241" y="454"/>
                    <a:pt x="245" y="457"/>
                    <a:pt x="231" y="455"/>
                  </a:cubicBezTo>
                  <a:cubicBezTo>
                    <a:pt x="249" y="461"/>
                    <a:pt x="213" y="465"/>
                    <a:pt x="236" y="473"/>
                  </a:cubicBezTo>
                  <a:cubicBezTo>
                    <a:pt x="237" y="472"/>
                    <a:pt x="235" y="472"/>
                    <a:pt x="232" y="471"/>
                  </a:cubicBezTo>
                  <a:cubicBezTo>
                    <a:pt x="217" y="475"/>
                    <a:pt x="237" y="482"/>
                    <a:pt x="223" y="487"/>
                  </a:cubicBezTo>
                  <a:cubicBezTo>
                    <a:pt x="220" y="486"/>
                    <a:pt x="218" y="485"/>
                    <a:pt x="211" y="484"/>
                  </a:cubicBezTo>
                  <a:cubicBezTo>
                    <a:pt x="197" y="485"/>
                    <a:pt x="239" y="493"/>
                    <a:pt x="206" y="491"/>
                  </a:cubicBezTo>
                  <a:cubicBezTo>
                    <a:pt x="206" y="492"/>
                    <a:pt x="222" y="493"/>
                    <a:pt x="222" y="492"/>
                  </a:cubicBezTo>
                  <a:cubicBezTo>
                    <a:pt x="207" y="505"/>
                    <a:pt x="227" y="521"/>
                    <a:pt x="233" y="536"/>
                  </a:cubicBezTo>
                  <a:cubicBezTo>
                    <a:pt x="213" y="544"/>
                    <a:pt x="178" y="531"/>
                    <a:pt x="201" y="541"/>
                  </a:cubicBezTo>
                  <a:cubicBezTo>
                    <a:pt x="195" y="541"/>
                    <a:pt x="214" y="543"/>
                    <a:pt x="207" y="542"/>
                  </a:cubicBezTo>
                  <a:cubicBezTo>
                    <a:pt x="216" y="546"/>
                    <a:pt x="170" y="544"/>
                    <a:pt x="187" y="547"/>
                  </a:cubicBezTo>
                  <a:cubicBezTo>
                    <a:pt x="207" y="549"/>
                    <a:pt x="198" y="550"/>
                    <a:pt x="210" y="551"/>
                  </a:cubicBezTo>
                  <a:cubicBezTo>
                    <a:pt x="197" y="556"/>
                    <a:pt x="178" y="556"/>
                    <a:pt x="193" y="562"/>
                  </a:cubicBezTo>
                  <a:lnTo>
                    <a:pt x="183" y="561"/>
                  </a:lnTo>
                  <a:cubicBezTo>
                    <a:pt x="212" y="569"/>
                    <a:pt x="195" y="574"/>
                    <a:pt x="230" y="582"/>
                  </a:cubicBezTo>
                  <a:cubicBezTo>
                    <a:pt x="233" y="614"/>
                    <a:pt x="249" y="646"/>
                    <a:pt x="250" y="677"/>
                  </a:cubicBezTo>
                  <a:cubicBezTo>
                    <a:pt x="240" y="707"/>
                    <a:pt x="253" y="738"/>
                    <a:pt x="232" y="767"/>
                  </a:cubicBezTo>
                  <a:cubicBezTo>
                    <a:pt x="203" y="772"/>
                    <a:pt x="204" y="772"/>
                    <a:pt x="214" y="781"/>
                  </a:cubicBezTo>
                  <a:cubicBezTo>
                    <a:pt x="210" y="780"/>
                    <a:pt x="209" y="780"/>
                    <a:pt x="204" y="780"/>
                  </a:cubicBezTo>
                  <a:cubicBezTo>
                    <a:pt x="227" y="783"/>
                    <a:pt x="206" y="786"/>
                    <a:pt x="228" y="789"/>
                  </a:cubicBezTo>
                  <a:cubicBezTo>
                    <a:pt x="223" y="800"/>
                    <a:pt x="228" y="811"/>
                    <a:pt x="227" y="822"/>
                  </a:cubicBezTo>
                  <a:cubicBezTo>
                    <a:pt x="225" y="820"/>
                    <a:pt x="206" y="817"/>
                    <a:pt x="207" y="820"/>
                  </a:cubicBezTo>
                  <a:lnTo>
                    <a:pt x="222" y="824"/>
                  </a:lnTo>
                  <a:lnTo>
                    <a:pt x="215" y="823"/>
                  </a:lnTo>
                  <a:cubicBezTo>
                    <a:pt x="218" y="825"/>
                    <a:pt x="230" y="828"/>
                    <a:pt x="237" y="827"/>
                  </a:cubicBezTo>
                  <a:cubicBezTo>
                    <a:pt x="254" y="858"/>
                    <a:pt x="205" y="883"/>
                    <a:pt x="208" y="912"/>
                  </a:cubicBezTo>
                  <a:cubicBezTo>
                    <a:pt x="198" y="918"/>
                    <a:pt x="206" y="929"/>
                    <a:pt x="210" y="936"/>
                  </a:cubicBezTo>
                  <a:cubicBezTo>
                    <a:pt x="177" y="955"/>
                    <a:pt x="150" y="973"/>
                    <a:pt x="169" y="997"/>
                  </a:cubicBezTo>
                  <a:cubicBezTo>
                    <a:pt x="169" y="997"/>
                    <a:pt x="110" y="989"/>
                    <a:pt x="98" y="978"/>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038">
              <a:extLst>
                <a:ext uri="{FF2B5EF4-FFF2-40B4-BE49-F238E27FC236}">
                  <a16:creationId xmlns:a16="http://schemas.microsoft.com/office/drawing/2014/main" id="{A03B5E9B-23A7-A5C1-69E7-0DB7F462BD8C}"/>
                </a:ext>
              </a:extLst>
            </p:cNvPr>
            <p:cNvSpPr>
              <a:spLocks/>
            </p:cNvSpPr>
            <p:nvPr/>
          </p:nvSpPr>
          <p:spPr bwMode="auto">
            <a:xfrm>
              <a:off x="5353050" y="2270125"/>
              <a:ext cx="11113" cy="1588"/>
            </a:xfrm>
            <a:custGeom>
              <a:avLst/>
              <a:gdLst>
                <a:gd name="T0" fmla="*/ 33 w 33"/>
                <a:gd name="T1" fmla="*/ 2 h 4"/>
                <a:gd name="T2" fmla="*/ 0 w 33"/>
                <a:gd name="T3" fmla="*/ 0 h 4"/>
                <a:gd name="T4" fmla="*/ 33 w 33"/>
                <a:gd name="T5" fmla="*/ 2 h 4"/>
              </a:gdLst>
              <a:ahLst/>
              <a:cxnLst>
                <a:cxn ang="0">
                  <a:pos x="T0" y="T1"/>
                </a:cxn>
                <a:cxn ang="0">
                  <a:pos x="T2" y="T3"/>
                </a:cxn>
                <a:cxn ang="0">
                  <a:pos x="T4" y="T5"/>
                </a:cxn>
              </a:cxnLst>
              <a:rect l="0" t="0" r="r" b="b"/>
              <a:pathLst>
                <a:path w="33" h="4">
                  <a:moveTo>
                    <a:pt x="33" y="2"/>
                  </a:moveTo>
                  <a:cubicBezTo>
                    <a:pt x="21" y="2"/>
                    <a:pt x="15" y="4"/>
                    <a:pt x="0" y="0"/>
                  </a:cubicBezTo>
                  <a:cubicBezTo>
                    <a:pt x="10" y="1"/>
                    <a:pt x="22" y="1"/>
                    <a:pt x="33"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039">
              <a:extLst>
                <a:ext uri="{FF2B5EF4-FFF2-40B4-BE49-F238E27FC236}">
                  <a16:creationId xmlns:a16="http://schemas.microsoft.com/office/drawing/2014/main" id="{DEF4C09D-6297-DEAC-6CBB-8FAAB27575A6}"/>
                </a:ext>
              </a:extLst>
            </p:cNvPr>
            <p:cNvSpPr>
              <a:spLocks/>
            </p:cNvSpPr>
            <p:nvPr/>
          </p:nvSpPr>
          <p:spPr bwMode="auto">
            <a:xfrm>
              <a:off x="5314950" y="2289175"/>
              <a:ext cx="7938" cy="0"/>
            </a:xfrm>
            <a:custGeom>
              <a:avLst/>
              <a:gdLst>
                <a:gd name="T0" fmla="*/ 17 w 20"/>
                <a:gd name="T1" fmla="*/ 2 h 2"/>
                <a:gd name="T2" fmla="*/ 10 w 20"/>
                <a:gd name="T3" fmla="*/ 2 h 2"/>
                <a:gd name="T4" fmla="*/ 6 w 20"/>
                <a:gd name="T5" fmla="*/ 0 h 2"/>
                <a:gd name="T6" fmla="*/ 17 w 20"/>
                <a:gd name="T7" fmla="*/ 2 h 2"/>
              </a:gdLst>
              <a:ahLst/>
              <a:cxnLst>
                <a:cxn ang="0">
                  <a:pos x="T0" y="T1"/>
                </a:cxn>
                <a:cxn ang="0">
                  <a:pos x="T2" y="T3"/>
                </a:cxn>
                <a:cxn ang="0">
                  <a:pos x="T4" y="T5"/>
                </a:cxn>
                <a:cxn ang="0">
                  <a:pos x="T6" y="T7"/>
                </a:cxn>
              </a:cxnLst>
              <a:rect l="0" t="0" r="r" b="b"/>
              <a:pathLst>
                <a:path w="20" h="2">
                  <a:moveTo>
                    <a:pt x="17" y="2"/>
                  </a:moveTo>
                  <a:cubicBezTo>
                    <a:pt x="20" y="2"/>
                    <a:pt x="12" y="2"/>
                    <a:pt x="10" y="2"/>
                  </a:cubicBezTo>
                  <a:cubicBezTo>
                    <a:pt x="10" y="1"/>
                    <a:pt x="0" y="0"/>
                    <a:pt x="6" y="0"/>
                  </a:cubicBezTo>
                  <a:cubicBezTo>
                    <a:pt x="7" y="0"/>
                    <a:pt x="12" y="1"/>
                    <a:pt x="17"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040">
              <a:extLst>
                <a:ext uri="{FF2B5EF4-FFF2-40B4-BE49-F238E27FC236}">
                  <a16:creationId xmlns:a16="http://schemas.microsoft.com/office/drawing/2014/main" id="{FDBA0EB5-C406-16E9-3FB3-EE5BBB9BD142}"/>
                </a:ext>
              </a:extLst>
            </p:cNvPr>
            <p:cNvSpPr>
              <a:spLocks/>
            </p:cNvSpPr>
            <p:nvPr/>
          </p:nvSpPr>
          <p:spPr bwMode="auto">
            <a:xfrm>
              <a:off x="5311775" y="2292350"/>
              <a:ext cx="6350" cy="3175"/>
            </a:xfrm>
            <a:custGeom>
              <a:avLst/>
              <a:gdLst>
                <a:gd name="T0" fmla="*/ 18 w 18"/>
                <a:gd name="T1" fmla="*/ 9 h 9"/>
                <a:gd name="T2" fmla="*/ 0 w 18"/>
                <a:gd name="T3" fmla="*/ 0 h 9"/>
                <a:gd name="T4" fmla="*/ 18 w 18"/>
                <a:gd name="T5" fmla="*/ 9 h 9"/>
              </a:gdLst>
              <a:ahLst/>
              <a:cxnLst>
                <a:cxn ang="0">
                  <a:pos x="T0" y="T1"/>
                </a:cxn>
                <a:cxn ang="0">
                  <a:pos x="T2" y="T3"/>
                </a:cxn>
                <a:cxn ang="0">
                  <a:pos x="T4" y="T5"/>
                </a:cxn>
              </a:cxnLst>
              <a:rect l="0" t="0" r="r" b="b"/>
              <a:pathLst>
                <a:path w="18" h="9">
                  <a:moveTo>
                    <a:pt x="18" y="9"/>
                  </a:moveTo>
                  <a:cubicBezTo>
                    <a:pt x="8" y="7"/>
                    <a:pt x="1" y="3"/>
                    <a:pt x="0" y="0"/>
                  </a:cubicBezTo>
                  <a:lnTo>
                    <a:pt x="18" y="9"/>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041">
              <a:extLst>
                <a:ext uri="{FF2B5EF4-FFF2-40B4-BE49-F238E27FC236}">
                  <a16:creationId xmlns:a16="http://schemas.microsoft.com/office/drawing/2014/main" id="{2D07FE05-A6DC-D71D-75E0-05FD3E778D49}"/>
                </a:ext>
              </a:extLst>
            </p:cNvPr>
            <p:cNvSpPr>
              <a:spLocks/>
            </p:cNvSpPr>
            <p:nvPr/>
          </p:nvSpPr>
          <p:spPr bwMode="auto">
            <a:xfrm>
              <a:off x="5299075" y="2298700"/>
              <a:ext cx="4763" cy="1588"/>
            </a:xfrm>
            <a:custGeom>
              <a:avLst/>
              <a:gdLst>
                <a:gd name="T0" fmla="*/ 14 w 14"/>
                <a:gd name="T1" fmla="*/ 2 h 2"/>
                <a:gd name="T2" fmla="*/ 1 w 14"/>
                <a:gd name="T3" fmla="*/ 0 h 2"/>
                <a:gd name="T4" fmla="*/ 14 w 14"/>
                <a:gd name="T5" fmla="*/ 2 h 2"/>
              </a:gdLst>
              <a:ahLst/>
              <a:cxnLst>
                <a:cxn ang="0">
                  <a:pos x="T0" y="T1"/>
                </a:cxn>
                <a:cxn ang="0">
                  <a:pos x="T2" y="T3"/>
                </a:cxn>
                <a:cxn ang="0">
                  <a:pos x="T4" y="T5"/>
                </a:cxn>
              </a:cxnLst>
              <a:rect l="0" t="0" r="r" b="b"/>
              <a:pathLst>
                <a:path w="14" h="2">
                  <a:moveTo>
                    <a:pt x="14" y="2"/>
                  </a:moveTo>
                  <a:cubicBezTo>
                    <a:pt x="5" y="2"/>
                    <a:pt x="0" y="1"/>
                    <a:pt x="1" y="0"/>
                  </a:cubicBezTo>
                  <a:cubicBezTo>
                    <a:pt x="6" y="0"/>
                    <a:pt x="9" y="1"/>
                    <a:pt x="14"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3042">
              <a:extLst>
                <a:ext uri="{FF2B5EF4-FFF2-40B4-BE49-F238E27FC236}">
                  <a16:creationId xmlns:a16="http://schemas.microsoft.com/office/drawing/2014/main" id="{260E16F2-5AAA-CF52-7EA7-4E725ED6BBDE}"/>
                </a:ext>
              </a:extLst>
            </p:cNvPr>
            <p:cNvSpPr>
              <a:spLocks/>
            </p:cNvSpPr>
            <p:nvPr/>
          </p:nvSpPr>
          <p:spPr bwMode="auto">
            <a:xfrm>
              <a:off x="5305425" y="2300288"/>
              <a:ext cx="6350" cy="1588"/>
            </a:xfrm>
            <a:custGeom>
              <a:avLst/>
              <a:gdLst>
                <a:gd name="T0" fmla="*/ 17 w 17"/>
                <a:gd name="T1" fmla="*/ 2 h 4"/>
                <a:gd name="T2" fmla="*/ 5 w 17"/>
                <a:gd name="T3" fmla="*/ 4 h 4"/>
                <a:gd name="T4" fmla="*/ 17 w 17"/>
                <a:gd name="T5" fmla="*/ 2 h 4"/>
              </a:gdLst>
              <a:ahLst/>
              <a:cxnLst>
                <a:cxn ang="0">
                  <a:pos x="T0" y="T1"/>
                </a:cxn>
                <a:cxn ang="0">
                  <a:pos x="T2" y="T3"/>
                </a:cxn>
                <a:cxn ang="0">
                  <a:pos x="T4" y="T5"/>
                </a:cxn>
              </a:cxnLst>
              <a:rect l="0" t="0" r="r" b="b"/>
              <a:pathLst>
                <a:path w="17" h="4">
                  <a:moveTo>
                    <a:pt x="17" y="2"/>
                  </a:moveTo>
                  <a:cubicBezTo>
                    <a:pt x="17" y="3"/>
                    <a:pt x="11" y="4"/>
                    <a:pt x="5" y="4"/>
                  </a:cubicBezTo>
                  <a:cubicBezTo>
                    <a:pt x="14" y="4"/>
                    <a:pt x="0" y="0"/>
                    <a:pt x="17"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3043">
              <a:extLst>
                <a:ext uri="{FF2B5EF4-FFF2-40B4-BE49-F238E27FC236}">
                  <a16:creationId xmlns:a16="http://schemas.microsoft.com/office/drawing/2014/main" id="{206762AF-F2DB-4264-54E8-140C2EF95502}"/>
                </a:ext>
              </a:extLst>
            </p:cNvPr>
            <p:cNvSpPr>
              <a:spLocks/>
            </p:cNvSpPr>
            <p:nvPr/>
          </p:nvSpPr>
          <p:spPr bwMode="auto">
            <a:xfrm>
              <a:off x="5295900" y="2311400"/>
              <a:ext cx="7938" cy="1588"/>
            </a:xfrm>
            <a:custGeom>
              <a:avLst/>
              <a:gdLst>
                <a:gd name="T0" fmla="*/ 15 w 24"/>
                <a:gd name="T1" fmla="*/ 3 h 6"/>
                <a:gd name="T2" fmla="*/ 12 w 24"/>
                <a:gd name="T3" fmla="*/ 6 h 6"/>
                <a:gd name="T4" fmla="*/ 15 w 24"/>
                <a:gd name="T5" fmla="*/ 3 h 6"/>
              </a:gdLst>
              <a:ahLst/>
              <a:cxnLst>
                <a:cxn ang="0">
                  <a:pos x="T0" y="T1"/>
                </a:cxn>
                <a:cxn ang="0">
                  <a:pos x="T2" y="T3"/>
                </a:cxn>
                <a:cxn ang="0">
                  <a:pos x="T4" y="T5"/>
                </a:cxn>
              </a:cxnLst>
              <a:rect l="0" t="0" r="r" b="b"/>
              <a:pathLst>
                <a:path w="24" h="6">
                  <a:moveTo>
                    <a:pt x="15" y="3"/>
                  </a:moveTo>
                  <a:cubicBezTo>
                    <a:pt x="16" y="3"/>
                    <a:pt x="24" y="6"/>
                    <a:pt x="12" y="6"/>
                  </a:cubicBezTo>
                  <a:cubicBezTo>
                    <a:pt x="20" y="6"/>
                    <a:pt x="0" y="0"/>
                    <a:pt x="15" y="3"/>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3044">
              <a:extLst>
                <a:ext uri="{FF2B5EF4-FFF2-40B4-BE49-F238E27FC236}">
                  <a16:creationId xmlns:a16="http://schemas.microsoft.com/office/drawing/2014/main" id="{57153316-50E2-DFF9-5153-209E3951D920}"/>
                </a:ext>
              </a:extLst>
            </p:cNvPr>
            <p:cNvSpPr>
              <a:spLocks/>
            </p:cNvSpPr>
            <p:nvPr/>
          </p:nvSpPr>
          <p:spPr bwMode="auto">
            <a:xfrm>
              <a:off x="5300663" y="2317750"/>
              <a:ext cx="4763" cy="0"/>
            </a:xfrm>
            <a:custGeom>
              <a:avLst/>
              <a:gdLst>
                <a:gd name="T0" fmla="*/ 13 w 13"/>
                <a:gd name="T1" fmla="*/ 0 h 2"/>
                <a:gd name="T2" fmla="*/ 13 w 13"/>
                <a:gd name="T3" fmla="*/ 2 h 2"/>
                <a:gd name="T4" fmla="*/ 0 w 13"/>
                <a:gd name="T5" fmla="*/ 0 h 2"/>
                <a:gd name="T6" fmla="*/ 13 w 13"/>
                <a:gd name="T7" fmla="*/ 0 h 2"/>
              </a:gdLst>
              <a:ahLst/>
              <a:cxnLst>
                <a:cxn ang="0">
                  <a:pos x="T0" y="T1"/>
                </a:cxn>
                <a:cxn ang="0">
                  <a:pos x="T2" y="T3"/>
                </a:cxn>
                <a:cxn ang="0">
                  <a:pos x="T4" y="T5"/>
                </a:cxn>
                <a:cxn ang="0">
                  <a:pos x="T6" y="T7"/>
                </a:cxn>
              </a:cxnLst>
              <a:rect l="0" t="0" r="r" b="b"/>
              <a:pathLst>
                <a:path w="13" h="2">
                  <a:moveTo>
                    <a:pt x="13" y="0"/>
                  </a:moveTo>
                  <a:cubicBezTo>
                    <a:pt x="12" y="1"/>
                    <a:pt x="10" y="1"/>
                    <a:pt x="13" y="2"/>
                  </a:cubicBezTo>
                  <a:cubicBezTo>
                    <a:pt x="8" y="2"/>
                    <a:pt x="1" y="1"/>
                    <a:pt x="0" y="0"/>
                  </a:cubicBezTo>
                  <a:lnTo>
                    <a:pt x="13"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3045">
              <a:extLst>
                <a:ext uri="{FF2B5EF4-FFF2-40B4-BE49-F238E27FC236}">
                  <a16:creationId xmlns:a16="http://schemas.microsoft.com/office/drawing/2014/main" id="{2A47DA5C-A964-AFB4-DAB8-DDC65429AEAF}"/>
                </a:ext>
              </a:extLst>
            </p:cNvPr>
            <p:cNvSpPr>
              <a:spLocks/>
            </p:cNvSpPr>
            <p:nvPr/>
          </p:nvSpPr>
          <p:spPr bwMode="auto">
            <a:xfrm>
              <a:off x="5307013" y="2420938"/>
              <a:ext cx="3175" cy="0"/>
            </a:xfrm>
            <a:custGeom>
              <a:avLst/>
              <a:gdLst>
                <a:gd name="T0" fmla="*/ 5 w 10"/>
                <a:gd name="T1" fmla="*/ 2 h 2"/>
                <a:gd name="T2" fmla="*/ 0 w 10"/>
                <a:gd name="T3" fmla="*/ 0 h 2"/>
                <a:gd name="T4" fmla="*/ 10 w 10"/>
                <a:gd name="T5" fmla="*/ 1 h 2"/>
                <a:gd name="T6" fmla="*/ 5 w 10"/>
                <a:gd name="T7" fmla="*/ 2 h 2"/>
              </a:gdLst>
              <a:ahLst/>
              <a:cxnLst>
                <a:cxn ang="0">
                  <a:pos x="T0" y="T1"/>
                </a:cxn>
                <a:cxn ang="0">
                  <a:pos x="T2" y="T3"/>
                </a:cxn>
                <a:cxn ang="0">
                  <a:pos x="T4" y="T5"/>
                </a:cxn>
                <a:cxn ang="0">
                  <a:pos x="T6" y="T7"/>
                </a:cxn>
              </a:cxnLst>
              <a:rect l="0" t="0" r="r" b="b"/>
              <a:pathLst>
                <a:path w="10" h="2">
                  <a:moveTo>
                    <a:pt x="5" y="2"/>
                  </a:moveTo>
                  <a:lnTo>
                    <a:pt x="0" y="0"/>
                  </a:lnTo>
                  <a:lnTo>
                    <a:pt x="10" y="1"/>
                  </a:lnTo>
                  <a:lnTo>
                    <a:pt x="5" y="2"/>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3046">
              <a:extLst>
                <a:ext uri="{FF2B5EF4-FFF2-40B4-BE49-F238E27FC236}">
                  <a16:creationId xmlns:a16="http://schemas.microsoft.com/office/drawing/2014/main" id="{435C2ED0-DD29-2100-909A-588D64A36191}"/>
                </a:ext>
              </a:extLst>
            </p:cNvPr>
            <p:cNvSpPr>
              <a:spLocks/>
            </p:cNvSpPr>
            <p:nvPr/>
          </p:nvSpPr>
          <p:spPr bwMode="auto">
            <a:xfrm>
              <a:off x="5300663" y="2465388"/>
              <a:ext cx="6350" cy="1588"/>
            </a:xfrm>
            <a:custGeom>
              <a:avLst/>
              <a:gdLst>
                <a:gd name="T0" fmla="*/ 12 w 18"/>
                <a:gd name="T1" fmla="*/ 1 h 4"/>
                <a:gd name="T2" fmla="*/ 1 w 18"/>
                <a:gd name="T3" fmla="*/ 2 h 4"/>
                <a:gd name="T4" fmla="*/ 12 w 18"/>
                <a:gd name="T5" fmla="*/ 1 h 4"/>
              </a:gdLst>
              <a:ahLst/>
              <a:cxnLst>
                <a:cxn ang="0">
                  <a:pos x="T0" y="T1"/>
                </a:cxn>
                <a:cxn ang="0">
                  <a:pos x="T2" y="T3"/>
                </a:cxn>
                <a:cxn ang="0">
                  <a:pos x="T4" y="T5"/>
                </a:cxn>
              </a:cxnLst>
              <a:rect l="0" t="0" r="r" b="b"/>
              <a:pathLst>
                <a:path w="18" h="4">
                  <a:moveTo>
                    <a:pt x="12" y="1"/>
                  </a:moveTo>
                  <a:cubicBezTo>
                    <a:pt x="18" y="4"/>
                    <a:pt x="2" y="2"/>
                    <a:pt x="1" y="2"/>
                  </a:cubicBezTo>
                  <a:cubicBezTo>
                    <a:pt x="0" y="0"/>
                    <a:pt x="13" y="4"/>
                    <a:pt x="12" y="1"/>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3047">
              <a:extLst>
                <a:ext uri="{FF2B5EF4-FFF2-40B4-BE49-F238E27FC236}">
                  <a16:creationId xmlns:a16="http://schemas.microsoft.com/office/drawing/2014/main" id="{5CB31C3A-6C9B-27CA-2CB6-623C87855E6E}"/>
                </a:ext>
              </a:extLst>
            </p:cNvPr>
            <p:cNvSpPr>
              <a:spLocks/>
            </p:cNvSpPr>
            <p:nvPr/>
          </p:nvSpPr>
          <p:spPr bwMode="auto">
            <a:xfrm>
              <a:off x="5319713" y="2492375"/>
              <a:ext cx="7938" cy="0"/>
            </a:xfrm>
            <a:custGeom>
              <a:avLst/>
              <a:gdLst>
                <a:gd name="T0" fmla="*/ 0 w 21"/>
                <a:gd name="T1" fmla="*/ 1 h 3"/>
                <a:gd name="T2" fmla="*/ 0 w 21"/>
                <a:gd name="T3" fmla="*/ 0 h 3"/>
                <a:gd name="T4" fmla="*/ 21 w 21"/>
                <a:gd name="T5" fmla="*/ 3 h 3"/>
                <a:gd name="T6" fmla="*/ 0 w 21"/>
                <a:gd name="T7" fmla="*/ 1 h 3"/>
              </a:gdLst>
              <a:ahLst/>
              <a:cxnLst>
                <a:cxn ang="0">
                  <a:pos x="T0" y="T1"/>
                </a:cxn>
                <a:cxn ang="0">
                  <a:pos x="T2" y="T3"/>
                </a:cxn>
                <a:cxn ang="0">
                  <a:pos x="T4" y="T5"/>
                </a:cxn>
                <a:cxn ang="0">
                  <a:pos x="T6" y="T7"/>
                </a:cxn>
              </a:cxnLst>
              <a:rect l="0" t="0" r="r" b="b"/>
              <a:pathLst>
                <a:path w="21" h="3">
                  <a:moveTo>
                    <a:pt x="0" y="1"/>
                  </a:moveTo>
                  <a:lnTo>
                    <a:pt x="0" y="0"/>
                  </a:lnTo>
                  <a:lnTo>
                    <a:pt x="21" y="3"/>
                  </a:lnTo>
                  <a:lnTo>
                    <a:pt x="0" y="1"/>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3048">
              <a:extLst>
                <a:ext uri="{FF2B5EF4-FFF2-40B4-BE49-F238E27FC236}">
                  <a16:creationId xmlns:a16="http://schemas.microsoft.com/office/drawing/2014/main" id="{C967BD26-9C69-1E51-B8A5-3F19D73107DA}"/>
                </a:ext>
              </a:extLst>
            </p:cNvPr>
            <p:cNvSpPr>
              <a:spLocks/>
            </p:cNvSpPr>
            <p:nvPr/>
          </p:nvSpPr>
          <p:spPr bwMode="auto">
            <a:xfrm>
              <a:off x="5776913" y="2700338"/>
              <a:ext cx="6350" cy="4763"/>
            </a:xfrm>
            <a:custGeom>
              <a:avLst/>
              <a:gdLst>
                <a:gd name="T0" fmla="*/ 5 w 19"/>
                <a:gd name="T1" fmla="*/ 4 h 16"/>
                <a:gd name="T2" fmla="*/ 9 w 19"/>
                <a:gd name="T3" fmla="*/ 11 h 16"/>
                <a:gd name="T4" fmla="*/ 5 w 19"/>
                <a:gd name="T5" fmla="*/ 4 h 16"/>
              </a:gdLst>
              <a:ahLst/>
              <a:cxnLst>
                <a:cxn ang="0">
                  <a:pos x="T0" y="T1"/>
                </a:cxn>
                <a:cxn ang="0">
                  <a:pos x="T2" y="T3"/>
                </a:cxn>
                <a:cxn ang="0">
                  <a:pos x="T4" y="T5"/>
                </a:cxn>
              </a:cxnLst>
              <a:rect l="0" t="0" r="r" b="b"/>
              <a:pathLst>
                <a:path w="19" h="16">
                  <a:moveTo>
                    <a:pt x="5" y="4"/>
                  </a:moveTo>
                  <a:cubicBezTo>
                    <a:pt x="6" y="10"/>
                    <a:pt x="19" y="16"/>
                    <a:pt x="9" y="11"/>
                  </a:cubicBezTo>
                  <a:cubicBezTo>
                    <a:pt x="3" y="5"/>
                    <a:pt x="0" y="0"/>
                    <a:pt x="5"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3049">
              <a:extLst>
                <a:ext uri="{FF2B5EF4-FFF2-40B4-BE49-F238E27FC236}">
                  <a16:creationId xmlns:a16="http://schemas.microsoft.com/office/drawing/2014/main" id="{E442E5F3-9F9B-CFC6-D51D-7C51182747DB}"/>
                </a:ext>
              </a:extLst>
            </p:cNvPr>
            <p:cNvSpPr>
              <a:spLocks/>
            </p:cNvSpPr>
            <p:nvPr/>
          </p:nvSpPr>
          <p:spPr bwMode="auto">
            <a:xfrm>
              <a:off x="5783263" y="2455863"/>
              <a:ext cx="255588" cy="268288"/>
            </a:xfrm>
            <a:custGeom>
              <a:avLst/>
              <a:gdLst>
                <a:gd name="T0" fmla="*/ 648 w 745"/>
                <a:gd name="T1" fmla="*/ 133 h 781"/>
                <a:gd name="T2" fmla="*/ 630 w 745"/>
                <a:gd name="T3" fmla="*/ 156 h 781"/>
                <a:gd name="T4" fmla="*/ 621 w 745"/>
                <a:gd name="T5" fmla="*/ 233 h 781"/>
                <a:gd name="T6" fmla="*/ 604 w 745"/>
                <a:gd name="T7" fmla="*/ 245 h 781"/>
                <a:gd name="T8" fmla="*/ 545 w 745"/>
                <a:gd name="T9" fmla="*/ 275 h 781"/>
                <a:gd name="T10" fmla="*/ 529 w 745"/>
                <a:gd name="T11" fmla="*/ 288 h 781"/>
                <a:gd name="T12" fmla="*/ 519 w 745"/>
                <a:gd name="T13" fmla="*/ 329 h 781"/>
                <a:gd name="T14" fmla="*/ 491 w 745"/>
                <a:gd name="T15" fmla="*/ 343 h 781"/>
                <a:gd name="T16" fmla="*/ 468 w 745"/>
                <a:gd name="T17" fmla="*/ 344 h 781"/>
                <a:gd name="T18" fmla="*/ 474 w 745"/>
                <a:gd name="T19" fmla="*/ 372 h 781"/>
                <a:gd name="T20" fmla="*/ 466 w 745"/>
                <a:gd name="T21" fmla="*/ 415 h 781"/>
                <a:gd name="T22" fmla="*/ 450 w 745"/>
                <a:gd name="T23" fmla="*/ 427 h 781"/>
                <a:gd name="T24" fmla="*/ 449 w 745"/>
                <a:gd name="T25" fmla="*/ 456 h 781"/>
                <a:gd name="T26" fmla="*/ 419 w 745"/>
                <a:gd name="T27" fmla="*/ 462 h 781"/>
                <a:gd name="T28" fmla="*/ 402 w 745"/>
                <a:gd name="T29" fmla="*/ 487 h 781"/>
                <a:gd name="T30" fmla="*/ 365 w 745"/>
                <a:gd name="T31" fmla="*/ 499 h 781"/>
                <a:gd name="T32" fmla="*/ 364 w 745"/>
                <a:gd name="T33" fmla="*/ 520 h 781"/>
                <a:gd name="T34" fmla="*/ 340 w 745"/>
                <a:gd name="T35" fmla="*/ 516 h 781"/>
                <a:gd name="T36" fmla="*/ 344 w 745"/>
                <a:gd name="T37" fmla="*/ 539 h 781"/>
                <a:gd name="T38" fmla="*/ 341 w 745"/>
                <a:gd name="T39" fmla="*/ 545 h 781"/>
                <a:gd name="T40" fmla="*/ 333 w 745"/>
                <a:gd name="T41" fmla="*/ 561 h 781"/>
                <a:gd name="T42" fmla="*/ 298 w 745"/>
                <a:gd name="T43" fmla="*/ 596 h 781"/>
                <a:gd name="T44" fmla="*/ 285 w 745"/>
                <a:gd name="T45" fmla="*/ 611 h 781"/>
                <a:gd name="T46" fmla="*/ 272 w 745"/>
                <a:gd name="T47" fmla="*/ 622 h 781"/>
                <a:gd name="T48" fmla="*/ 240 w 745"/>
                <a:gd name="T49" fmla="*/ 648 h 781"/>
                <a:gd name="T50" fmla="*/ 198 w 745"/>
                <a:gd name="T51" fmla="*/ 615 h 781"/>
                <a:gd name="T52" fmla="*/ 222 w 745"/>
                <a:gd name="T53" fmla="*/ 663 h 781"/>
                <a:gd name="T54" fmla="*/ 247 w 745"/>
                <a:gd name="T55" fmla="*/ 709 h 781"/>
                <a:gd name="T56" fmla="*/ 221 w 745"/>
                <a:gd name="T57" fmla="*/ 709 h 781"/>
                <a:gd name="T58" fmla="*/ 234 w 745"/>
                <a:gd name="T59" fmla="*/ 732 h 781"/>
                <a:gd name="T60" fmla="*/ 215 w 745"/>
                <a:gd name="T61" fmla="*/ 723 h 781"/>
                <a:gd name="T62" fmla="*/ 172 w 745"/>
                <a:gd name="T63" fmla="*/ 698 h 781"/>
                <a:gd name="T64" fmla="*/ 191 w 745"/>
                <a:gd name="T65" fmla="*/ 742 h 781"/>
                <a:gd name="T66" fmla="*/ 171 w 745"/>
                <a:gd name="T67" fmla="*/ 731 h 781"/>
                <a:gd name="T68" fmla="*/ 180 w 745"/>
                <a:gd name="T69" fmla="*/ 762 h 781"/>
                <a:gd name="T70" fmla="*/ 169 w 745"/>
                <a:gd name="T71" fmla="*/ 771 h 781"/>
                <a:gd name="T72" fmla="*/ 130 w 745"/>
                <a:gd name="T73" fmla="*/ 719 h 781"/>
                <a:gd name="T74" fmla="*/ 140 w 745"/>
                <a:gd name="T75" fmla="*/ 768 h 781"/>
                <a:gd name="T76" fmla="*/ 56 w 745"/>
                <a:gd name="T77" fmla="*/ 729 h 781"/>
                <a:gd name="T78" fmla="*/ 39 w 745"/>
                <a:gd name="T79" fmla="*/ 726 h 781"/>
                <a:gd name="T80" fmla="*/ 23 w 745"/>
                <a:gd name="T81" fmla="*/ 745 h 781"/>
                <a:gd name="T82" fmla="*/ 6 w 745"/>
                <a:gd name="T83" fmla="*/ 712 h 781"/>
                <a:gd name="T84" fmla="*/ 43 w 745"/>
                <a:gd name="T85" fmla="*/ 720 h 781"/>
                <a:gd name="T86" fmla="*/ 36 w 745"/>
                <a:gd name="T87" fmla="*/ 649 h 781"/>
                <a:gd name="T88" fmla="*/ 69 w 745"/>
                <a:gd name="T89" fmla="*/ 583 h 781"/>
                <a:gd name="T90" fmla="*/ 113 w 745"/>
                <a:gd name="T91" fmla="*/ 516 h 781"/>
                <a:gd name="T92" fmla="*/ 151 w 745"/>
                <a:gd name="T93" fmla="*/ 466 h 781"/>
                <a:gd name="T94" fmla="*/ 177 w 745"/>
                <a:gd name="T95" fmla="*/ 426 h 781"/>
                <a:gd name="T96" fmla="*/ 254 w 745"/>
                <a:gd name="T97" fmla="*/ 370 h 781"/>
                <a:gd name="T98" fmla="*/ 306 w 745"/>
                <a:gd name="T99" fmla="*/ 352 h 781"/>
                <a:gd name="T100" fmla="*/ 365 w 745"/>
                <a:gd name="T101" fmla="*/ 321 h 781"/>
                <a:gd name="T102" fmla="*/ 478 w 745"/>
                <a:gd name="T103" fmla="*/ 128 h 781"/>
                <a:gd name="T104" fmla="*/ 523 w 745"/>
                <a:gd name="T105" fmla="*/ 93 h 781"/>
                <a:gd name="T106" fmla="*/ 718 w 745"/>
                <a:gd name="T107" fmla="*/ 62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45" h="781">
                  <a:moveTo>
                    <a:pt x="718" y="62"/>
                  </a:moveTo>
                  <a:cubicBezTo>
                    <a:pt x="745" y="109"/>
                    <a:pt x="697" y="80"/>
                    <a:pt x="711" y="114"/>
                  </a:cubicBezTo>
                  <a:cubicBezTo>
                    <a:pt x="711" y="116"/>
                    <a:pt x="691" y="92"/>
                    <a:pt x="694" y="99"/>
                  </a:cubicBezTo>
                  <a:cubicBezTo>
                    <a:pt x="713" y="138"/>
                    <a:pt x="681" y="133"/>
                    <a:pt x="648" y="120"/>
                  </a:cubicBezTo>
                  <a:lnTo>
                    <a:pt x="643" y="113"/>
                  </a:lnTo>
                  <a:cubicBezTo>
                    <a:pt x="637" y="111"/>
                    <a:pt x="653" y="133"/>
                    <a:pt x="648" y="133"/>
                  </a:cubicBezTo>
                  <a:cubicBezTo>
                    <a:pt x="645" y="129"/>
                    <a:pt x="644" y="126"/>
                    <a:pt x="638" y="121"/>
                  </a:cubicBezTo>
                  <a:cubicBezTo>
                    <a:pt x="649" y="134"/>
                    <a:pt x="639" y="131"/>
                    <a:pt x="647" y="141"/>
                  </a:cubicBezTo>
                  <a:cubicBezTo>
                    <a:pt x="641" y="137"/>
                    <a:pt x="633" y="127"/>
                    <a:pt x="626" y="122"/>
                  </a:cubicBezTo>
                  <a:lnTo>
                    <a:pt x="638" y="138"/>
                  </a:lnTo>
                  <a:cubicBezTo>
                    <a:pt x="665" y="174"/>
                    <a:pt x="627" y="143"/>
                    <a:pt x="638" y="165"/>
                  </a:cubicBezTo>
                  <a:lnTo>
                    <a:pt x="630" y="156"/>
                  </a:lnTo>
                  <a:cubicBezTo>
                    <a:pt x="641" y="183"/>
                    <a:pt x="627" y="188"/>
                    <a:pt x="625" y="204"/>
                  </a:cubicBezTo>
                  <a:cubicBezTo>
                    <a:pt x="621" y="199"/>
                    <a:pt x="613" y="189"/>
                    <a:pt x="608" y="184"/>
                  </a:cubicBezTo>
                  <a:cubicBezTo>
                    <a:pt x="621" y="199"/>
                    <a:pt x="621" y="206"/>
                    <a:pt x="621" y="211"/>
                  </a:cubicBezTo>
                  <a:cubicBezTo>
                    <a:pt x="607" y="197"/>
                    <a:pt x="630" y="228"/>
                    <a:pt x="620" y="222"/>
                  </a:cubicBezTo>
                  <a:lnTo>
                    <a:pt x="617" y="219"/>
                  </a:lnTo>
                  <a:cubicBezTo>
                    <a:pt x="629" y="236"/>
                    <a:pt x="605" y="212"/>
                    <a:pt x="621" y="233"/>
                  </a:cubicBezTo>
                  <a:lnTo>
                    <a:pt x="609" y="222"/>
                  </a:lnTo>
                  <a:cubicBezTo>
                    <a:pt x="628" y="244"/>
                    <a:pt x="596" y="214"/>
                    <a:pt x="604" y="226"/>
                  </a:cubicBezTo>
                  <a:lnTo>
                    <a:pt x="608" y="231"/>
                  </a:lnTo>
                  <a:cubicBezTo>
                    <a:pt x="611" y="237"/>
                    <a:pt x="601" y="227"/>
                    <a:pt x="602" y="232"/>
                  </a:cubicBezTo>
                  <a:lnTo>
                    <a:pt x="600" y="230"/>
                  </a:lnTo>
                  <a:cubicBezTo>
                    <a:pt x="602" y="239"/>
                    <a:pt x="589" y="229"/>
                    <a:pt x="604" y="245"/>
                  </a:cubicBezTo>
                  <a:cubicBezTo>
                    <a:pt x="591" y="233"/>
                    <a:pt x="602" y="236"/>
                    <a:pt x="582" y="218"/>
                  </a:cubicBezTo>
                  <a:cubicBezTo>
                    <a:pt x="587" y="246"/>
                    <a:pt x="572" y="253"/>
                    <a:pt x="561" y="264"/>
                  </a:cubicBezTo>
                  <a:cubicBezTo>
                    <a:pt x="553" y="259"/>
                    <a:pt x="550" y="258"/>
                    <a:pt x="544" y="252"/>
                  </a:cubicBezTo>
                  <a:cubicBezTo>
                    <a:pt x="546" y="256"/>
                    <a:pt x="543" y="259"/>
                    <a:pt x="550" y="268"/>
                  </a:cubicBezTo>
                  <a:cubicBezTo>
                    <a:pt x="550" y="267"/>
                    <a:pt x="541" y="260"/>
                    <a:pt x="540" y="260"/>
                  </a:cubicBezTo>
                  <a:cubicBezTo>
                    <a:pt x="532" y="256"/>
                    <a:pt x="554" y="280"/>
                    <a:pt x="545" y="275"/>
                  </a:cubicBezTo>
                  <a:cubicBezTo>
                    <a:pt x="542" y="270"/>
                    <a:pt x="537" y="264"/>
                    <a:pt x="531" y="258"/>
                  </a:cubicBezTo>
                  <a:cubicBezTo>
                    <a:pt x="541" y="273"/>
                    <a:pt x="537" y="273"/>
                    <a:pt x="538" y="280"/>
                  </a:cubicBezTo>
                  <a:cubicBezTo>
                    <a:pt x="536" y="276"/>
                    <a:pt x="535" y="274"/>
                    <a:pt x="530" y="269"/>
                  </a:cubicBezTo>
                  <a:cubicBezTo>
                    <a:pt x="541" y="286"/>
                    <a:pt x="523" y="270"/>
                    <a:pt x="529" y="282"/>
                  </a:cubicBezTo>
                  <a:lnTo>
                    <a:pt x="521" y="271"/>
                  </a:lnTo>
                  <a:cubicBezTo>
                    <a:pt x="507" y="263"/>
                    <a:pt x="538" y="292"/>
                    <a:pt x="529" y="288"/>
                  </a:cubicBezTo>
                  <a:cubicBezTo>
                    <a:pt x="527" y="284"/>
                    <a:pt x="523" y="281"/>
                    <a:pt x="520" y="277"/>
                  </a:cubicBezTo>
                  <a:cubicBezTo>
                    <a:pt x="533" y="297"/>
                    <a:pt x="523" y="296"/>
                    <a:pt x="525" y="304"/>
                  </a:cubicBezTo>
                  <a:cubicBezTo>
                    <a:pt x="524" y="303"/>
                    <a:pt x="522" y="300"/>
                    <a:pt x="522" y="300"/>
                  </a:cubicBezTo>
                  <a:cubicBezTo>
                    <a:pt x="521" y="305"/>
                    <a:pt x="513" y="303"/>
                    <a:pt x="516" y="313"/>
                  </a:cubicBezTo>
                  <a:cubicBezTo>
                    <a:pt x="511" y="310"/>
                    <a:pt x="495" y="290"/>
                    <a:pt x="495" y="296"/>
                  </a:cubicBezTo>
                  <a:cubicBezTo>
                    <a:pt x="513" y="315"/>
                    <a:pt x="497" y="309"/>
                    <a:pt x="519" y="329"/>
                  </a:cubicBezTo>
                  <a:cubicBezTo>
                    <a:pt x="513" y="329"/>
                    <a:pt x="502" y="326"/>
                    <a:pt x="506" y="334"/>
                  </a:cubicBezTo>
                  <a:cubicBezTo>
                    <a:pt x="500" y="325"/>
                    <a:pt x="483" y="312"/>
                    <a:pt x="484" y="308"/>
                  </a:cubicBezTo>
                  <a:lnTo>
                    <a:pt x="471" y="298"/>
                  </a:lnTo>
                  <a:cubicBezTo>
                    <a:pt x="464" y="290"/>
                    <a:pt x="476" y="299"/>
                    <a:pt x="466" y="289"/>
                  </a:cubicBezTo>
                  <a:cubicBezTo>
                    <a:pt x="466" y="291"/>
                    <a:pt x="469" y="302"/>
                    <a:pt x="465" y="300"/>
                  </a:cubicBezTo>
                  <a:cubicBezTo>
                    <a:pt x="474" y="314"/>
                    <a:pt x="492" y="337"/>
                    <a:pt x="491" y="343"/>
                  </a:cubicBezTo>
                  <a:cubicBezTo>
                    <a:pt x="485" y="334"/>
                    <a:pt x="470" y="323"/>
                    <a:pt x="468" y="318"/>
                  </a:cubicBezTo>
                  <a:lnTo>
                    <a:pt x="497" y="360"/>
                  </a:lnTo>
                  <a:cubicBezTo>
                    <a:pt x="497" y="362"/>
                    <a:pt x="483" y="345"/>
                    <a:pt x="486" y="351"/>
                  </a:cubicBezTo>
                  <a:cubicBezTo>
                    <a:pt x="491" y="356"/>
                    <a:pt x="493" y="360"/>
                    <a:pt x="496" y="365"/>
                  </a:cubicBezTo>
                  <a:cubicBezTo>
                    <a:pt x="493" y="363"/>
                    <a:pt x="495" y="374"/>
                    <a:pt x="478" y="356"/>
                  </a:cubicBezTo>
                  <a:cubicBezTo>
                    <a:pt x="470" y="349"/>
                    <a:pt x="476" y="350"/>
                    <a:pt x="468" y="344"/>
                  </a:cubicBezTo>
                  <a:cubicBezTo>
                    <a:pt x="466" y="347"/>
                    <a:pt x="472" y="353"/>
                    <a:pt x="470" y="355"/>
                  </a:cubicBezTo>
                  <a:lnTo>
                    <a:pt x="468" y="353"/>
                  </a:lnTo>
                  <a:cubicBezTo>
                    <a:pt x="464" y="351"/>
                    <a:pt x="471" y="365"/>
                    <a:pt x="482" y="374"/>
                  </a:cubicBezTo>
                  <a:cubicBezTo>
                    <a:pt x="484" y="374"/>
                    <a:pt x="471" y="363"/>
                    <a:pt x="478" y="367"/>
                  </a:cubicBezTo>
                  <a:cubicBezTo>
                    <a:pt x="487" y="379"/>
                    <a:pt x="487" y="384"/>
                    <a:pt x="485" y="386"/>
                  </a:cubicBezTo>
                  <a:cubicBezTo>
                    <a:pt x="483" y="383"/>
                    <a:pt x="479" y="378"/>
                    <a:pt x="474" y="372"/>
                  </a:cubicBezTo>
                  <a:cubicBezTo>
                    <a:pt x="485" y="390"/>
                    <a:pt x="486" y="397"/>
                    <a:pt x="488" y="407"/>
                  </a:cubicBezTo>
                  <a:cubicBezTo>
                    <a:pt x="497" y="416"/>
                    <a:pt x="475" y="389"/>
                    <a:pt x="479" y="393"/>
                  </a:cubicBezTo>
                  <a:cubicBezTo>
                    <a:pt x="464" y="385"/>
                    <a:pt x="487" y="419"/>
                    <a:pt x="467" y="404"/>
                  </a:cubicBezTo>
                  <a:cubicBezTo>
                    <a:pt x="466" y="402"/>
                    <a:pt x="479" y="416"/>
                    <a:pt x="476" y="414"/>
                  </a:cubicBezTo>
                  <a:cubicBezTo>
                    <a:pt x="473" y="415"/>
                    <a:pt x="462" y="401"/>
                    <a:pt x="465" y="407"/>
                  </a:cubicBezTo>
                  <a:cubicBezTo>
                    <a:pt x="457" y="400"/>
                    <a:pt x="465" y="411"/>
                    <a:pt x="466" y="415"/>
                  </a:cubicBezTo>
                  <a:cubicBezTo>
                    <a:pt x="470" y="421"/>
                    <a:pt x="462" y="412"/>
                    <a:pt x="463" y="410"/>
                  </a:cubicBezTo>
                  <a:cubicBezTo>
                    <a:pt x="467" y="418"/>
                    <a:pt x="470" y="437"/>
                    <a:pt x="455" y="429"/>
                  </a:cubicBezTo>
                  <a:cubicBezTo>
                    <a:pt x="460" y="434"/>
                    <a:pt x="470" y="450"/>
                    <a:pt x="468" y="451"/>
                  </a:cubicBezTo>
                  <a:lnTo>
                    <a:pt x="458" y="439"/>
                  </a:lnTo>
                  <a:cubicBezTo>
                    <a:pt x="450" y="432"/>
                    <a:pt x="455" y="443"/>
                    <a:pt x="446" y="433"/>
                  </a:cubicBezTo>
                  <a:cubicBezTo>
                    <a:pt x="457" y="449"/>
                    <a:pt x="443" y="413"/>
                    <a:pt x="450" y="427"/>
                  </a:cubicBezTo>
                  <a:cubicBezTo>
                    <a:pt x="440" y="417"/>
                    <a:pt x="463" y="449"/>
                    <a:pt x="449" y="433"/>
                  </a:cubicBezTo>
                  <a:cubicBezTo>
                    <a:pt x="448" y="435"/>
                    <a:pt x="458" y="450"/>
                    <a:pt x="446" y="441"/>
                  </a:cubicBezTo>
                  <a:cubicBezTo>
                    <a:pt x="448" y="442"/>
                    <a:pt x="432" y="423"/>
                    <a:pt x="432" y="425"/>
                  </a:cubicBezTo>
                  <a:cubicBezTo>
                    <a:pt x="431" y="430"/>
                    <a:pt x="436" y="431"/>
                    <a:pt x="437" y="437"/>
                  </a:cubicBezTo>
                  <a:lnTo>
                    <a:pt x="440" y="444"/>
                  </a:lnTo>
                  <a:cubicBezTo>
                    <a:pt x="451" y="455"/>
                    <a:pt x="436" y="444"/>
                    <a:pt x="449" y="456"/>
                  </a:cubicBezTo>
                  <a:cubicBezTo>
                    <a:pt x="440" y="447"/>
                    <a:pt x="450" y="466"/>
                    <a:pt x="433" y="447"/>
                  </a:cubicBezTo>
                  <a:lnTo>
                    <a:pt x="420" y="431"/>
                  </a:lnTo>
                  <a:cubicBezTo>
                    <a:pt x="420" y="433"/>
                    <a:pt x="432" y="449"/>
                    <a:pt x="437" y="456"/>
                  </a:cubicBezTo>
                  <a:cubicBezTo>
                    <a:pt x="436" y="455"/>
                    <a:pt x="433" y="452"/>
                    <a:pt x="431" y="450"/>
                  </a:cubicBezTo>
                  <a:cubicBezTo>
                    <a:pt x="452" y="473"/>
                    <a:pt x="426" y="451"/>
                    <a:pt x="441" y="470"/>
                  </a:cubicBezTo>
                  <a:cubicBezTo>
                    <a:pt x="431" y="464"/>
                    <a:pt x="433" y="475"/>
                    <a:pt x="419" y="462"/>
                  </a:cubicBezTo>
                  <a:cubicBezTo>
                    <a:pt x="424" y="471"/>
                    <a:pt x="429" y="481"/>
                    <a:pt x="423" y="478"/>
                  </a:cubicBezTo>
                  <a:cubicBezTo>
                    <a:pt x="421" y="475"/>
                    <a:pt x="421" y="474"/>
                    <a:pt x="417" y="469"/>
                  </a:cubicBezTo>
                  <a:cubicBezTo>
                    <a:pt x="409" y="464"/>
                    <a:pt x="414" y="470"/>
                    <a:pt x="416" y="475"/>
                  </a:cubicBezTo>
                  <a:cubicBezTo>
                    <a:pt x="413" y="471"/>
                    <a:pt x="401" y="464"/>
                    <a:pt x="392" y="457"/>
                  </a:cubicBezTo>
                  <a:cubicBezTo>
                    <a:pt x="396" y="466"/>
                    <a:pt x="408" y="478"/>
                    <a:pt x="415" y="486"/>
                  </a:cubicBezTo>
                  <a:cubicBezTo>
                    <a:pt x="393" y="464"/>
                    <a:pt x="423" y="505"/>
                    <a:pt x="402" y="487"/>
                  </a:cubicBezTo>
                  <a:cubicBezTo>
                    <a:pt x="400" y="483"/>
                    <a:pt x="395" y="473"/>
                    <a:pt x="388" y="469"/>
                  </a:cubicBezTo>
                  <a:cubicBezTo>
                    <a:pt x="365" y="448"/>
                    <a:pt x="399" y="489"/>
                    <a:pt x="386" y="481"/>
                  </a:cubicBezTo>
                  <a:lnTo>
                    <a:pt x="404" y="499"/>
                  </a:lnTo>
                  <a:cubicBezTo>
                    <a:pt x="392" y="488"/>
                    <a:pt x="410" y="514"/>
                    <a:pt x="393" y="494"/>
                  </a:cubicBezTo>
                  <a:cubicBezTo>
                    <a:pt x="398" y="502"/>
                    <a:pt x="384" y="491"/>
                    <a:pt x="401" y="509"/>
                  </a:cubicBezTo>
                  <a:cubicBezTo>
                    <a:pt x="382" y="498"/>
                    <a:pt x="398" y="529"/>
                    <a:pt x="365" y="499"/>
                  </a:cubicBezTo>
                  <a:cubicBezTo>
                    <a:pt x="367" y="503"/>
                    <a:pt x="362" y="501"/>
                    <a:pt x="371" y="510"/>
                  </a:cubicBezTo>
                  <a:cubicBezTo>
                    <a:pt x="382" y="519"/>
                    <a:pt x="366" y="501"/>
                    <a:pt x="373" y="508"/>
                  </a:cubicBezTo>
                  <a:cubicBezTo>
                    <a:pt x="373" y="509"/>
                    <a:pt x="377" y="514"/>
                    <a:pt x="380" y="517"/>
                  </a:cubicBezTo>
                  <a:cubicBezTo>
                    <a:pt x="374" y="514"/>
                    <a:pt x="372" y="514"/>
                    <a:pt x="359" y="497"/>
                  </a:cubicBezTo>
                  <a:cubicBezTo>
                    <a:pt x="346" y="489"/>
                    <a:pt x="384" y="532"/>
                    <a:pt x="374" y="528"/>
                  </a:cubicBezTo>
                  <a:cubicBezTo>
                    <a:pt x="367" y="521"/>
                    <a:pt x="364" y="518"/>
                    <a:pt x="364" y="520"/>
                  </a:cubicBezTo>
                  <a:lnTo>
                    <a:pt x="373" y="535"/>
                  </a:lnTo>
                  <a:cubicBezTo>
                    <a:pt x="368" y="535"/>
                    <a:pt x="356" y="520"/>
                    <a:pt x="344" y="507"/>
                  </a:cubicBezTo>
                  <a:cubicBezTo>
                    <a:pt x="345" y="510"/>
                    <a:pt x="342" y="511"/>
                    <a:pt x="350" y="522"/>
                  </a:cubicBezTo>
                  <a:lnTo>
                    <a:pt x="334" y="507"/>
                  </a:lnTo>
                  <a:cubicBezTo>
                    <a:pt x="346" y="517"/>
                    <a:pt x="340" y="516"/>
                    <a:pt x="342" y="520"/>
                  </a:cubicBezTo>
                  <a:lnTo>
                    <a:pt x="340" y="516"/>
                  </a:lnTo>
                  <a:cubicBezTo>
                    <a:pt x="335" y="511"/>
                    <a:pt x="336" y="515"/>
                    <a:pt x="337" y="518"/>
                  </a:cubicBezTo>
                  <a:cubicBezTo>
                    <a:pt x="344" y="526"/>
                    <a:pt x="349" y="527"/>
                    <a:pt x="352" y="529"/>
                  </a:cubicBezTo>
                  <a:cubicBezTo>
                    <a:pt x="356" y="535"/>
                    <a:pt x="354" y="535"/>
                    <a:pt x="359" y="543"/>
                  </a:cubicBezTo>
                  <a:cubicBezTo>
                    <a:pt x="348" y="530"/>
                    <a:pt x="348" y="536"/>
                    <a:pt x="346" y="535"/>
                  </a:cubicBezTo>
                  <a:cubicBezTo>
                    <a:pt x="342" y="534"/>
                    <a:pt x="355" y="548"/>
                    <a:pt x="354" y="548"/>
                  </a:cubicBezTo>
                  <a:cubicBezTo>
                    <a:pt x="348" y="542"/>
                    <a:pt x="351" y="549"/>
                    <a:pt x="344" y="539"/>
                  </a:cubicBezTo>
                  <a:cubicBezTo>
                    <a:pt x="342" y="536"/>
                    <a:pt x="350" y="544"/>
                    <a:pt x="346" y="538"/>
                  </a:cubicBezTo>
                  <a:cubicBezTo>
                    <a:pt x="341" y="534"/>
                    <a:pt x="330" y="522"/>
                    <a:pt x="336" y="532"/>
                  </a:cubicBezTo>
                  <a:cubicBezTo>
                    <a:pt x="340" y="540"/>
                    <a:pt x="359" y="557"/>
                    <a:pt x="349" y="551"/>
                  </a:cubicBezTo>
                  <a:cubicBezTo>
                    <a:pt x="347" y="547"/>
                    <a:pt x="343" y="542"/>
                    <a:pt x="339" y="537"/>
                  </a:cubicBezTo>
                  <a:lnTo>
                    <a:pt x="331" y="533"/>
                  </a:lnTo>
                  <a:lnTo>
                    <a:pt x="341" y="545"/>
                  </a:lnTo>
                  <a:cubicBezTo>
                    <a:pt x="338" y="542"/>
                    <a:pt x="337" y="541"/>
                    <a:pt x="336" y="539"/>
                  </a:cubicBezTo>
                  <a:cubicBezTo>
                    <a:pt x="346" y="552"/>
                    <a:pt x="335" y="546"/>
                    <a:pt x="347" y="561"/>
                  </a:cubicBezTo>
                  <a:cubicBezTo>
                    <a:pt x="347" y="563"/>
                    <a:pt x="338" y="555"/>
                    <a:pt x="335" y="555"/>
                  </a:cubicBezTo>
                  <a:lnTo>
                    <a:pt x="334" y="553"/>
                  </a:lnTo>
                  <a:cubicBezTo>
                    <a:pt x="327" y="548"/>
                    <a:pt x="329" y="554"/>
                    <a:pt x="335" y="563"/>
                  </a:cubicBezTo>
                  <a:lnTo>
                    <a:pt x="333" y="561"/>
                  </a:lnTo>
                  <a:cubicBezTo>
                    <a:pt x="331" y="560"/>
                    <a:pt x="331" y="564"/>
                    <a:pt x="336" y="572"/>
                  </a:cubicBezTo>
                  <a:cubicBezTo>
                    <a:pt x="326" y="565"/>
                    <a:pt x="296" y="529"/>
                    <a:pt x="307" y="545"/>
                  </a:cubicBezTo>
                  <a:cubicBezTo>
                    <a:pt x="305" y="547"/>
                    <a:pt x="323" y="569"/>
                    <a:pt x="330" y="576"/>
                  </a:cubicBezTo>
                  <a:cubicBezTo>
                    <a:pt x="320" y="571"/>
                    <a:pt x="333" y="594"/>
                    <a:pt x="313" y="579"/>
                  </a:cubicBezTo>
                  <a:cubicBezTo>
                    <a:pt x="317" y="584"/>
                    <a:pt x="320" y="587"/>
                    <a:pt x="321" y="590"/>
                  </a:cubicBezTo>
                  <a:cubicBezTo>
                    <a:pt x="312" y="591"/>
                    <a:pt x="323" y="614"/>
                    <a:pt x="298" y="596"/>
                  </a:cubicBezTo>
                  <a:cubicBezTo>
                    <a:pt x="295" y="589"/>
                    <a:pt x="287" y="584"/>
                    <a:pt x="281" y="577"/>
                  </a:cubicBezTo>
                  <a:cubicBezTo>
                    <a:pt x="289" y="589"/>
                    <a:pt x="270" y="568"/>
                    <a:pt x="286" y="586"/>
                  </a:cubicBezTo>
                  <a:cubicBezTo>
                    <a:pt x="295" y="596"/>
                    <a:pt x="300" y="602"/>
                    <a:pt x="305" y="604"/>
                  </a:cubicBezTo>
                  <a:cubicBezTo>
                    <a:pt x="307" y="613"/>
                    <a:pt x="302" y="617"/>
                    <a:pt x="292" y="609"/>
                  </a:cubicBezTo>
                  <a:cubicBezTo>
                    <a:pt x="297" y="613"/>
                    <a:pt x="299" y="617"/>
                    <a:pt x="301" y="621"/>
                  </a:cubicBezTo>
                  <a:cubicBezTo>
                    <a:pt x="286" y="604"/>
                    <a:pt x="282" y="604"/>
                    <a:pt x="285" y="611"/>
                  </a:cubicBezTo>
                  <a:lnTo>
                    <a:pt x="294" y="621"/>
                  </a:lnTo>
                  <a:lnTo>
                    <a:pt x="284" y="612"/>
                  </a:lnTo>
                  <a:cubicBezTo>
                    <a:pt x="286" y="616"/>
                    <a:pt x="302" y="634"/>
                    <a:pt x="292" y="626"/>
                  </a:cubicBezTo>
                  <a:cubicBezTo>
                    <a:pt x="288" y="622"/>
                    <a:pt x="284" y="618"/>
                    <a:pt x="281" y="616"/>
                  </a:cubicBezTo>
                  <a:cubicBezTo>
                    <a:pt x="287" y="625"/>
                    <a:pt x="297" y="642"/>
                    <a:pt x="288" y="635"/>
                  </a:cubicBezTo>
                  <a:lnTo>
                    <a:pt x="272" y="622"/>
                  </a:lnTo>
                  <a:cubicBezTo>
                    <a:pt x="273" y="624"/>
                    <a:pt x="280" y="634"/>
                    <a:pt x="285" y="637"/>
                  </a:cubicBezTo>
                  <a:cubicBezTo>
                    <a:pt x="274" y="632"/>
                    <a:pt x="270" y="632"/>
                    <a:pt x="258" y="621"/>
                  </a:cubicBezTo>
                  <a:cubicBezTo>
                    <a:pt x="280" y="657"/>
                    <a:pt x="273" y="666"/>
                    <a:pt x="264" y="670"/>
                  </a:cubicBezTo>
                  <a:lnTo>
                    <a:pt x="257" y="662"/>
                  </a:lnTo>
                  <a:cubicBezTo>
                    <a:pt x="249" y="657"/>
                    <a:pt x="269" y="676"/>
                    <a:pt x="263" y="672"/>
                  </a:cubicBezTo>
                  <a:cubicBezTo>
                    <a:pt x="257" y="664"/>
                    <a:pt x="247" y="658"/>
                    <a:pt x="240" y="648"/>
                  </a:cubicBezTo>
                  <a:cubicBezTo>
                    <a:pt x="230" y="642"/>
                    <a:pt x="249" y="664"/>
                    <a:pt x="250" y="669"/>
                  </a:cubicBezTo>
                  <a:cubicBezTo>
                    <a:pt x="259" y="679"/>
                    <a:pt x="246" y="661"/>
                    <a:pt x="257" y="674"/>
                  </a:cubicBezTo>
                  <a:cubicBezTo>
                    <a:pt x="260" y="678"/>
                    <a:pt x="246" y="670"/>
                    <a:pt x="260" y="685"/>
                  </a:cubicBezTo>
                  <a:cubicBezTo>
                    <a:pt x="254" y="680"/>
                    <a:pt x="244" y="668"/>
                    <a:pt x="239" y="662"/>
                  </a:cubicBezTo>
                  <a:lnTo>
                    <a:pt x="244" y="671"/>
                  </a:lnTo>
                  <a:cubicBezTo>
                    <a:pt x="226" y="655"/>
                    <a:pt x="220" y="635"/>
                    <a:pt x="198" y="615"/>
                  </a:cubicBezTo>
                  <a:lnTo>
                    <a:pt x="198" y="619"/>
                  </a:lnTo>
                  <a:cubicBezTo>
                    <a:pt x="183" y="604"/>
                    <a:pt x="186" y="598"/>
                    <a:pt x="177" y="596"/>
                  </a:cubicBezTo>
                  <a:cubicBezTo>
                    <a:pt x="183" y="604"/>
                    <a:pt x="201" y="628"/>
                    <a:pt x="209" y="633"/>
                  </a:cubicBezTo>
                  <a:cubicBezTo>
                    <a:pt x="209" y="640"/>
                    <a:pt x="240" y="670"/>
                    <a:pt x="235" y="672"/>
                  </a:cubicBezTo>
                  <a:cubicBezTo>
                    <a:pt x="226" y="664"/>
                    <a:pt x="236" y="667"/>
                    <a:pt x="224" y="656"/>
                  </a:cubicBezTo>
                  <a:cubicBezTo>
                    <a:pt x="211" y="645"/>
                    <a:pt x="227" y="666"/>
                    <a:pt x="222" y="663"/>
                  </a:cubicBezTo>
                  <a:cubicBezTo>
                    <a:pt x="228" y="667"/>
                    <a:pt x="241" y="683"/>
                    <a:pt x="242" y="687"/>
                  </a:cubicBezTo>
                  <a:cubicBezTo>
                    <a:pt x="234" y="682"/>
                    <a:pt x="231" y="672"/>
                    <a:pt x="227" y="673"/>
                  </a:cubicBezTo>
                  <a:cubicBezTo>
                    <a:pt x="234" y="682"/>
                    <a:pt x="238" y="690"/>
                    <a:pt x="245" y="695"/>
                  </a:cubicBezTo>
                  <a:cubicBezTo>
                    <a:pt x="262" y="715"/>
                    <a:pt x="238" y="692"/>
                    <a:pt x="250" y="708"/>
                  </a:cubicBezTo>
                  <a:cubicBezTo>
                    <a:pt x="237" y="695"/>
                    <a:pt x="224" y="674"/>
                    <a:pt x="214" y="669"/>
                  </a:cubicBezTo>
                  <a:cubicBezTo>
                    <a:pt x="227" y="682"/>
                    <a:pt x="228" y="691"/>
                    <a:pt x="247" y="709"/>
                  </a:cubicBezTo>
                  <a:cubicBezTo>
                    <a:pt x="243" y="706"/>
                    <a:pt x="233" y="696"/>
                    <a:pt x="226" y="687"/>
                  </a:cubicBezTo>
                  <a:cubicBezTo>
                    <a:pt x="217" y="680"/>
                    <a:pt x="245" y="715"/>
                    <a:pt x="220" y="689"/>
                  </a:cubicBezTo>
                  <a:lnTo>
                    <a:pt x="232" y="703"/>
                  </a:lnTo>
                  <a:cubicBezTo>
                    <a:pt x="227" y="699"/>
                    <a:pt x="223" y="696"/>
                    <a:pt x="216" y="690"/>
                  </a:cubicBezTo>
                  <a:cubicBezTo>
                    <a:pt x="214" y="691"/>
                    <a:pt x="228" y="712"/>
                    <a:pt x="210" y="691"/>
                  </a:cubicBezTo>
                  <a:cubicBezTo>
                    <a:pt x="211" y="694"/>
                    <a:pt x="207" y="696"/>
                    <a:pt x="221" y="709"/>
                  </a:cubicBezTo>
                  <a:cubicBezTo>
                    <a:pt x="231" y="716"/>
                    <a:pt x="214" y="697"/>
                    <a:pt x="233" y="715"/>
                  </a:cubicBezTo>
                  <a:cubicBezTo>
                    <a:pt x="217" y="700"/>
                    <a:pt x="232" y="720"/>
                    <a:pt x="236" y="726"/>
                  </a:cubicBezTo>
                  <a:lnTo>
                    <a:pt x="228" y="718"/>
                  </a:lnTo>
                  <a:cubicBezTo>
                    <a:pt x="230" y="722"/>
                    <a:pt x="227" y="721"/>
                    <a:pt x="235" y="730"/>
                  </a:cubicBezTo>
                  <a:cubicBezTo>
                    <a:pt x="231" y="725"/>
                    <a:pt x="226" y="720"/>
                    <a:pt x="223" y="719"/>
                  </a:cubicBezTo>
                  <a:lnTo>
                    <a:pt x="234" y="732"/>
                  </a:lnTo>
                  <a:cubicBezTo>
                    <a:pt x="236" y="740"/>
                    <a:pt x="213" y="711"/>
                    <a:pt x="214" y="717"/>
                  </a:cubicBezTo>
                  <a:lnTo>
                    <a:pt x="207" y="706"/>
                  </a:lnTo>
                  <a:cubicBezTo>
                    <a:pt x="209" y="708"/>
                    <a:pt x="198" y="697"/>
                    <a:pt x="200" y="702"/>
                  </a:cubicBezTo>
                  <a:cubicBezTo>
                    <a:pt x="209" y="714"/>
                    <a:pt x="221" y="728"/>
                    <a:pt x="228" y="737"/>
                  </a:cubicBezTo>
                  <a:cubicBezTo>
                    <a:pt x="231" y="743"/>
                    <a:pt x="216" y="725"/>
                    <a:pt x="225" y="738"/>
                  </a:cubicBezTo>
                  <a:lnTo>
                    <a:pt x="215" y="723"/>
                  </a:lnTo>
                  <a:cubicBezTo>
                    <a:pt x="212" y="719"/>
                    <a:pt x="197" y="706"/>
                    <a:pt x="195" y="708"/>
                  </a:cubicBezTo>
                  <a:cubicBezTo>
                    <a:pt x="197" y="713"/>
                    <a:pt x="210" y="731"/>
                    <a:pt x="217" y="735"/>
                  </a:cubicBezTo>
                  <a:cubicBezTo>
                    <a:pt x="216" y="736"/>
                    <a:pt x="209" y="731"/>
                    <a:pt x="202" y="722"/>
                  </a:cubicBezTo>
                  <a:cubicBezTo>
                    <a:pt x="203" y="728"/>
                    <a:pt x="213" y="733"/>
                    <a:pt x="218" y="742"/>
                  </a:cubicBezTo>
                  <a:cubicBezTo>
                    <a:pt x="210" y="735"/>
                    <a:pt x="198" y="727"/>
                    <a:pt x="187" y="718"/>
                  </a:cubicBezTo>
                  <a:lnTo>
                    <a:pt x="172" y="698"/>
                  </a:lnTo>
                  <a:lnTo>
                    <a:pt x="170" y="699"/>
                  </a:lnTo>
                  <a:cubicBezTo>
                    <a:pt x="158" y="682"/>
                    <a:pt x="159" y="688"/>
                    <a:pt x="146" y="672"/>
                  </a:cubicBezTo>
                  <a:cubicBezTo>
                    <a:pt x="142" y="670"/>
                    <a:pt x="146" y="676"/>
                    <a:pt x="149" y="681"/>
                  </a:cubicBezTo>
                  <a:cubicBezTo>
                    <a:pt x="175" y="704"/>
                    <a:pt x="177" y="718"/>
                    <a:pt x="199" y="740"/>
                  </a:cubicBezTo>
                  <a:cubicBezTo>
                    <a:pt x="201" y="750"/>
                    <a:pt x="146" y="687"/>
                    <a:pt x="175" y="726"/>
                  </a:cubicBezTo>
                  <a:cubicBezTo>
                    <a:pt x="181" y="732"/>
                    <a:pt x="195" y="751"/>
                    <a:pt x="191" y="742"/>
                  </a:cubicBezTo>
                  <a:cubicBezTo>
                    <a:pt x="186" y="742"/>
                    <a:pt x="210" y="767"/>
                    <a:pt x="199" y="760"/>
                  </a:cubicBezTo>
                  <a:cubicBezTo>
                    <a:pt x="193" y="748"/>
                    <a:pt x="176" y="738"/>
                    <a:pt x="166" y="722"/>
                  </a:cubicBezTo>
                  <a:cubicBezTo>
                    <a:pt x="173" y="730"/>
                    <a:pt x="173" y="726"/>
                    <a:pt x="172" y="724"/>
                  </a:cubicBezTo>
                  <a:cubicBezTo>
                    <a:pt x="163" y="716"/>
                    <a:pt x="151" y="701"/>
                    <a:pt x="148" y="703"/>
                  </a:cubicBezTo>
                  <a:cubicBezTo>
                    <a:pt x="149" y="706"/>
                    <a:pt x="147" y="709"/>
                    <a:pt x="158" y="720"/>
                  </a:cubicBezTo>
                  <a:cubicBezTo>
                    <a:pt x="170" y="733"/>
                    <a:pt x="159" y="717"/>
                    <a:pt x="171" y="731"/>
                  </a:cubicBezTo>
                  <a:cubicBezTo>
                    <a:pt x="172" y="738"/>
                    <a:pt x="153" y="719"/>
                    <a:pt x="173" y="743"/>
                  </a:cubicBezTo>
                  <a:cubicBezTo>
                    <a:pt x="173" y="739"/>
                    <a:pt x="186" y="752"/>
                    <a:pt x="194" y="762"/>
                  </a:cubicBezTo>
                  <a:lnTo>
                    <a:pt x="197" y="769"/>
                  </a:lnTo>
                  <a:lnTo>
                    <a:pt x="190" y="760"/>
                  </a:lnTo>
                  <a:cubicBezTo>
                    <a:pt x="180" y="757"/>
                    <a:pt x="203" y="777"/>
                    <a:pt x="198" y="777"/>
                  </a:cubicBezTo>
                  <a:lnTo>
                    <a:pt x="180" y="762"/>
                  </a:lnTo>
                  <a:cubicBezTo>
                    <a:pt x="168" y="746"/>
                    <a:pt x="191" y="764"/>
                    <a:pt x="168" y="740"/>
                  </a:cubicBezTo>
                  <a:cubicBezTo>
                    <a:pt x="165" y="741"/>
                    <a:pt x="176" y="754"/>
                    <a:pt x="168" y="750"/>
                  </a:cubicBezTo>
                  <a:lnTo>
                    <a:pt x="165" y="743"/>
                  </a:lnTo>
                  <a:cubicBezTo>
                    <a:pt x="164" y="743"/>
                    <a:pt x="134" y="712"/>
                    <a:pt x="148" y="734"/>
                  </a:cubicBezTo>
                  <a:cubicBezTo>
                    <a:pt x="153" y="742"/>
                    <a:pt x="155" y="743"/>
                    <a:pt x="163" y="752"/>
                  </a:cubicBezTo>
                  <a:cubicBezTo>
                    <a:pt x="162" y="758"/>
                    <a:pt x="170" y="768"/>
                    <a:pt x="169" y="771"/>
                  </a:cubicBezTo>
                  <a:cubicBezTo>
                    <a:pt x="153" y="753"/>
                    <a:pt x="163" y="773"/>
                    <a:pt x="149" y="753"/>
                  </a:cubicBezTo>
                  <a:cubicBezTo>
                    <a:pt x="160" y="762"/>
                    <a:pt x="164" y="756"/>
                    <a:pt x="150" y="739"/>
                  </a:cubicBezTo>
                  <a:cubicBezTo>
                    <a:pt x="130" y="719"/>
                    <a:pt x="155" y="739"/>
                    <a:pt x="137" y="717"/>
                  </a:cubicBezTo>
                  <a:cubicBezTo>
                    <a:pt x="133" y="719"/>
                    <a:pt x="115" y="699"/>
                    <a:pt x="102" y="686"/>
                  </a:cubicBezTo>
                  <a:cubicBezTo>
                    <a:pt x="100" y="685"/>
                    <a:pt x="105" y="692"/>
                    <a:pt x="106" y="694"/>
                  </a:cubicBezTo>
                  <a:cubicBezTo>
                    <a:pt x="118" y="707"/>
                    <a:pt x="118" y="706"/>
                    <a:pt x="130" y="719"/>
                  </a:cubicBezTo>
                  <a:cubicBezTo>
                    <a:pt x="124" y="718"/>
                    <a:pt x="128" y="728"/>
                    <a:pt x="137" y="742"/>
                  </a:cubicBezTo>
                  <a:cubicBezTo>
                    <a:pt x="130" y="737"/>
                    <a:pt x="119" y="724"/>
                    <a:pt x="119" y="722"/>
                  </a:cubicBezTo>
                  <a:cubicBezTo>
                    <a:pt x="119" y="729"/>
                    <a:pt x="114" y="731"/>
                    <a:pt x="107" y="730"/>
                  </a:cubicBezTo>
                  <a:cubicBezTo>
                    <a:pt x="128" y="749"/>
                    <a:pt x="107" y="738"/>
                    <a:pt x="124" y="754"/>
                  </a:cubicBezTo>
                  <a:cubicBezTo>
                    <a:pt x="130" y="757"/>
                    <a:pt x="146" y="770"/>
                    <a:pt x="153" y="781"/>
                  </a:cubicBezTo>
                  <a:cubicBezTo>
                    <a:pt x="151" y="780"/>
                    <a:pt x="145" y="771"/>
                    <a:pt x="140" y="768"/>
                  </a:cubicBezTo>
                  <a:cubicBezTo>
                    <a:pt x="149" y="780"/>
                    <a:pt x="121" y="752"/>
                    <a:pt x="136" y="771"/>
                  </a:cubicBezTo>
                  <a:cubicBezTo>
                    <a:pt x="133" y="761"/>
                    <a:pt x="114" y="745"/>
                    <a:pt x="100" y="728"/>
                  </a:cubicBezTo>
                  <a:cubicBezTo>
                    <a:pt x="105" y="739"/>
                    <a:pt x="89" y="717"/>
                    <a:pt x="87" y="719"/>
                  </a:cubicBezTo>
                  <a:cubicBezTo>
                    <a:pt x="92" y="730"/>
                    <a:pt x="96" y="740"/>
                    <a:pt x="96" y="746"/>
                  </a:cubicBezTo>
                  <a:cubicBezTo>
                    <a:pt x="79" y="734"/>
                    <a:pt x="88" y="753"/>
                    <a:pt x="85" y="757"/>
                  </a:cubicBezTo>
                  <a:cubicBezTo>
                    <a:pt x="76" y="750"/>
                    <a:pt x="60" y="731"/>
                    <a:pt x="56" y="729"/>
                  </a:cubicBezTo>
                  <a:cubicBezTo>
                    <a:pt x="54" y="731"/>
                    <a:pt x="75" y="747"/>
                    <a:pt x="65" y="742"/>
                  </a:cubicBezTo>
                  <a:lnTo>
                    <a:pt x="62" y="738"/>
                  </a:lnTo>
                  <a:cubicBezTo>
                    <a:pt x="65" y="743"/>
                    <a:pt x="45" y="730"/>
                    <a:pt x="68" y="758"/>
                  </a:cubicBezTo>
                  <a:lnTo>
                    <a:pt x="51" y="737"/>
                  </a:lnTo>
                  <a:cubicBezTo>
                    <a:pt x="49" y="736"/>
                    <a:pt x="52" y="741"/>
                    <a:pt x="54" y="743"/>
                  </a:cubicBezTo>
                  <a:cubicBezTo>
                    <a:pt x="48" y="737"/>
                    <a:pt x="42" y="731"/>
                    <a:pt x="39" y="726"/>
                  </a:cubicBezTo>
                  <a:cubicBezTo>
                    <a:pt x="24" y="714"/>
                    <a:pt x="37" y="732"/>
                    <a:pt x="35" y="734"/>
                  </a:cubicBezTo>
                  <a:lnTo>
                    <a:pt x="47" y="745"/>
                  </a:lnTo>
                  <a:cubicBezTo>
                    <a:pt x="52" y="757"/>
                    <a:pt x="39" y="748"/>
                    <a:pt x="40" y="755"/>
                  </a:cubicBezTo>
                  <a:lnTo>
                    <a:pt x="29" y="743"/>
                  </a:lnTo>
                  <a:lnTo>
                    <a:pt x="34" y="752"/>
                  </a:lnTo>
                  <a:cubicBezTo>
                    <a:pt x="24" y="740"/>
                    <a:pt x="16" y="735"/>
                    <a:pt x="23" y="745"/>
                  </a:cubicBezTo>
                  <a:lnTo>
                    <a:pt x="3" y="712"/>
                  </a:lnTo>
                  <a:cubicBezTo>
                    <a:pt x="10" y="718"/>
                    <a:pt x="14" y="728"/>
                    <a:pt x="25" y="738"/>
                  </a:cubicBezTo>
                  <a:cubicBezTo>
                    <a:pt x="35" y="747"/>
                    <a:pt x="35" y="741"/>
                    <a:pt x="25" y="730"/>
                  </a:cubicBezTo>
                  <a:cubicBezTo>
                    <a:pt x="23" y="730"/>
                    <a:pt x="25" y="732"/>
                    <a:pt x="28" y="737"/>
                  </a:cubicBezTo>
                  <a:cubicBezTo>
                    <a:pt x="13" y="722"/>
                    <a:pt x="15" y="721"/>
                    <a:pt x="7" y="709"/>
                  </a:cubicBezTo>
                  <a:cubicBezTo>
                    <a:pt x="7" y="710"/>
                    <a:pt x="1" y="706"/>
                    <a:pt x="6" y="712"/>
                  </a:cubicBezTo>
                  <a:cubicBezTo>
                    <a:pt x="0" y="703"/>
                    <a:pt x="0" y="700"/>
                    <a:pt x="2" y="698"/>
                  </a:cubicBezTo>
                  <a:cubicBezTo>
                    <a:pt x="6" y="706"/>
                    <a:pt x="11" y="707"/>
                    <a:pt x="15" y="712"/>
                  </a:cubicBezTo>
                  <a:cubicBezTo>
                    <a:pt x="2" y="698"/>
                    <a:pt x="0" y="692"/>
                    <a:pt x="6" y="694"/>
                  </a:cubicBezTo>
                  <a:cubicBezTo>
                    <a:pt x="23" y="708"/>
                    <a:pt x="1" y="679"/>
                    <a:pt x="8" y="681"/>
                  </a:cubicBezTo>
                  <a:cubicBezTo>
                    <a:pt x="20" y="696"/>
                    <a:pt x="29" y="709"/>
                    <a:pt x="33" y="716"/>
                  </a:cubicBezTo>
                  <a:cubicBezTo>
                    <a:pt x="41" y="722"/>
                    <a:pt x="35" y="714"/>
                    <a:pt x="43" y="720"/>
                  </a:cubicBezTo>
                  <a:cubicBezTo>
                    <a:pt x="34" y="708"/>
                    <a:pt x="20" y="691"/>
                    <a:pt x="16" y="683"/>
                  </a:cubicBezTo>
                  <a:lnTo>
                    <a:pt x="26" y="693"/>
                  </a:lnTo>
                  <a:cubicBezTo>
                    <a:pt x="23" y="686"/>
                    <a:pt x="9" y="670"/>
                    <a:pt x="14" y="671"/>
                  </a:cubicBezTo>
                  <a:cubicBezTo>
                    <a:pt x="24" y="671"/>
                    <a:pt x="29" y="667"/>
                    <a:pt x="33" y="665"/>
                  </a:cubicBezTo>
                  <a:lnTo>
                    <a:pt x="43" y="675"/>
                  </a:lnTo>
                  <a:cubicBezTo>
                    <a:pt x="24" y="651"/>
                    <a:pt x="42" y="661"/>
                    <a:pt x="36" y="649"/>
                  </a:cubicBezTo>
                  <a:cubicBezTo>
                    <a:pt x="49" y="655"/>
                    <a:pt x="36" y="630"/>
                    <a:pt x="55" y="646"/>
                  </a:cubicBezTo>
                  <a:cubicBezTo>
                    <a:pt x="56" y="630"/>
                    <a:pt x="56" y="616"/>
                    <a:pt x="67" y="612"/>
                  </a:cubicBezTo>
                  <a:lnTo>
                    <a:pt x="80" y="629"/>
                  </a:lnTo>
                  <a:cubicBezTo>
                    <a:pt x="71" y="616"/>
                    <a:pt x="89" y="637"/>
                    <a:pt x="88" y="633"/>
                  </a:cubicBezTo>
                  <a:cubicBezTo>
                    <a:pt x="76" y="622"/>
                    <a:pt x="76" y="615"/>
                    <a:pt x="68" y="605"/>
                  </a:cubicBezTo>
                  <a:cubicBezTo>
                    <a:pt x="83" y="614"/>
                    <a:pt x="76" y="596"/>
                    <a:pt x="69" y="583"/>
                  </a:cubicBezTo>
                  <a:lnTo>
                    <a:pt x="79" y="593"/>
                  </a:lnTo>
                  <a:cubicBezTo>
                    <a:pt x="64" y="570"/>
                    <a:pt x="84" y="584"/>
                    <a:pt x="91" y="583"/>
                  </a:cubicBezTo>
                  <a:cubicBezTo>
                    <a:pt x="96" y="587"/>
                    <a:pt x="105" y="596"/>
                    <a:pt x="106" y="594"/>
                  </a:cubicBezTo>
                  <a:cubicBezTo>
                    <a:pt x="92" y="575"/>
                    <a:pt x="95" y="575"/>
                    <a:pt x="88" y="562"/>
                  </a:cubicBezTo>
                  <a:cubicBezTo>
                    <a:pt x="91" y="559"/>
                    <a:pt x="98" y="560"/>
                    <a:pt x="107" y="564"/>
                  </a:cubicBezTo>
                  <a:cubicBezTo>
                    <a:pt x="94" y="532"/>
                    <a:pt x="117" y="539"/>
                    <a:pt x="113" y="516"/>
                  </a:cubicBezTo>
                  <a:lnTo>
                    <a:pt x="125" y="528"/>
                  </a:lnTo>
                  <a:cubicBezTo>
                    <a:pt x="110" y="493"/>
                    <a:pt x="143" y="507"/>
                    <a:pt x="139" y="486"/>
                  </a:cubicBezTo>
                  <a:lnTo>
                    <a:pt x="157" y="508"/>
                  </a:lnTo>
                  <a:cubicBezTo>
                    <a:pt x="166" y="512"/>
                    <a:pt x="158" y="497"/>
                    <a:pt x="144" y="483"/>
                  </a:cubicBezTo>
                  <a:cubicBezTo>
                    <a:pt x="152" y="487"/>
                    <a:pt x="140" y="467"/>
                    <a:pt x="158" y="483"/>
                  </a:cubicBezTo>
                  <a:cubicBezTo>
                    <a:pt x="164" y="485"/>
                    <a:pt x="152" y="471"/>
                    <a:pt x="151" y="466"/>
                  </a:cubicBezTo>
                  <a:cubicBezTo>
                    <a:pt x="164" y="469"/>
                    <a:pt x="164" y="466"/>
                    <a:pt x="165" y="458"/>
                  </a:cubicBezTo>
                  <a:lnTo>
                    <a:pt x="162" y="457"/>
                  </a:lnTo>
                  <a:cubicBezTo>
                    <a:pt x="166" y="462"/>
                    <a:pt x="174" y="471"/>
                    <a:pt x="177" y="472"/>
                  </a:cubicBezTo>
                  <a:cubicBezTo>
                    <a:pt x="173" y="464"/>
                    <a:pt x="188" y="471"/>
                    <a:pt x="164" y="448"/>
                  </a:cubicBezTo>
                  <a:cubicBezTo>
                    <a:pt x="182" y="458"/>
                    <a:pt x="165" y="425"/>
                    <a:pt x="187" y="440"/>
                  </a:cubicBezTo>
                  <a:cubicBezTo>
                    <a:pt x="181" y="434"/>
                    <a:pt x="181" y="432"/>
                    <a:pt x="177" y="426"/>
                  </a:cubicBezTo>
                  <a:cubicBezTo>
                    <a:pt x="181" y="422"/>
                    <a:pt x="199" y="432"/>
                    <a:pt x="191" y="417"/>
                  </a:cubicBezTo>
                  <a:cubicBezTo>
                    <a:pt x="195" y="420"/>
                    <a:pt x="201" y="430"/>
                    <a:pt x="203" y="429"/>
                  </a:cubicBezTo>
                  <a:cubicBezTo>
                    <a:pt x="202" y="425"/>
                    <a:pt x="195" y="420"/>
                    <a:pt x="193" y="415"/>
                  </a:cubicBezTo>
                  <a:cubicBezTo>
                    <a:pt x="188" y="395"/>
                    <a:pt x="220" y="415"/>
                    <a:pt x="223" y="405"/>
                  </a:cubicBezTo>
                  <a:cubicBezTo>
                    <a:pt x="222" y="382"/>
                    <a:pt x="241" y="377"/>
                    <a:pt x="250" y="365"/>
                  </a:cubicBezTo>
                  <a:lnTo>
                    <a:pt x="254" y="370"/>
                  </a:lnTo>
                  <a:cubicBezTo>
                    <a:pt x="240" y="347"/>
                    <a:pt x="281" y="382"/>
                    <a:pt x="257" y="350"/>
                  </a:cubicBezTo>
                  <a:cubicBezTo>
                    <a:pt x="263" y="354"/>
                    <a:pt x="263" y="349"/>
                    <a:pt x="271" y="360"/>
                  </a:cubicBezTo>
                  <a:cubicBezTo>
                    <a:pt x="261" y="343"/>
                    <a:pt x="291" y="365"/>
                    <a:pt x="279" y="344"/>
                  </a:cubicBezTo>
                  <a:cubicBezTo>
                    <a:pt x="279" y="344"/>
                    <a:pt x="279" y="345"/>
                    <a:pt x="281" y="347"/>
                  </a:cubicBezTo>
                  <a:cubicBezTo>
                    <a:pt x="295" y="355"/>
                    <a:pt x="285" y="336"/>
                    <a:pt x="299" y="342"/>
                  </a:cubicBezTo>
                  <a:cubicBezTo>
                    <a:pt x="301" y="344"/>
                    <a:pt x="301" y="347"/>
                    <a:pt x="306" y="352"/>
                  </a:cubicBezTo>
                  <a:cubicBezTo>
                    <a:pt x="316" y="360"/>
                    <a:pt x="290" y="327"/>
                    <a:pt x="314" y="350"/>
                  </a:cubicBezTo>
                  <a:cubicBezTo>
                    <a:pt x="314" y="349"/>
                    <a:pt x="303" y="337"/>
                    <a:pt x="303" y="339"/>
                  </a:cubicBezTo>
                  <a:cubicBezTo>
                    <a:pt x="322" y="339"/>
                    <a:pt x="318" y="314"/>
                    <a:pt x="323" y="299"/>
                  </a:cubicBezTo>
                  <a:cubicBezTo>
                    <a:pt x="344" y="306"/>
                    <a:pt x="361" y="339"/>
                    <a:pt x="351" y="316"/>
                  </a:cubicBezTo>
                  <a:cubicBezTo>
                    <a:pt x="355" y="320"/>
                    <a:pt x="342" y="306"/>
                    <a:pt x="347" y="311"/>
                  </a:cubicBezTo>
                  <a:cubicBezTo>
                    <a:pt x="343" y="302"/>
                    <a:pt x="376" y="335"/>
                    <a:pt x="365" y="321"/>
                  </a:cubicBezTo>
                  <a:cubicBezTo>
                    <a:pt x="351" y="307"/>
                    <a:pt x="359" y="312"/>
                    <a:pt x="351" y="302"/>
                  </a:cubicBezTo>
                  <a:cubicBezTo>
                    <a:pt x="364" y="308"/>
                    <a:pt x="377" y="321"/>
                    <a:pt x="370" y="306"/>
                  </a:cubicBezTo>
                  <a:lnTo>
                    <a:pt x="377" y="314"/>
                  </a:lnTo>
                  <a:cubicBezTo>
                    <a:pt x="361" y="288"/>
                    <a:pt x="377" y="296"/>
                    <a:pt x="357" y="267"/>
                  </a:cubicBezTo>
                  <a:cubicBezTo>
                    <a:pt x="376" y="241"/>
                    <a:pt x="385" y="206"/>
                    <a:pt x="405" y="183"/>
                  </a:cubicBezTo>
                  <a:cubicBezTo>
                    <a:pt x="432" y="167"/>
                    <a:pt x="443" y="136"/>
                    <a:pt x="478" y="128"/>
                  </a:cubicBezTo>
                  <a:cubicBezTo>
                    <a:pt x="502" y="144"/>
                    <a:pt x="502" y="143"/>
                    <a:pt x="500" y="130"/>
                  </a:cubicBezTo>
                  <a:cubicBezTo>
                    <a:pt x="503" y="133"/>
                    <a:pt x="504" y="134"/>
                    <a:pt x="507" y="137"/>
                  </a:cubicBezTo>
                  <a:cubicBezTo>
                    <a:pt x="492" y="120"/>
                    <a:pt x="509" y="132"/>
                    <a:pt x="495" y="115"/>
                  </a:cubicBezTo>
                  <a:cubicBezTo>
                    <a:pt x="506" y="110"/>
                    <a:pt x="510" y="99"/>
                    <a:pt x="518" y="91"/>
                  </a:cubicBezTo>
                  <a:cubicBezTo>
                    <a:pt x="519" y="94"/>
                    <a:pt x="531" y="108"/>
                    <a:pt x="531" y="106"/>
                  </a:cubicBezTo>
                  <a:lnTo>
                    <a:pt x="523" y="93"/>
                  </a:lnTo>
                  <a:lnTo>
                    <a:pt x="528" y="98"/>
                  </a:lnTo>
                  <a:cubicBezTo>
                    <a:pt x="527" y="94"/>
                    <a:pt x="520" y="85"/>
                    <a:pt x="514" y="80"/>
                  </a:cubicBezTo>
                  <a:cubicBezTo>
                    <a:pt x="522" y="46"/>
                    <a:pt x="575" y="60"/>
                    <a:pt x="592" y="37"/>
                  </a:cubicBezTo>
                  <a:cubicBezTo>
                    <a:pt x="604" y="39"/>
                    <a:pt x="605" y="26"/>
                    <a:pt x="607" y="18"/>
                  </a:cubicBezTo>
                  <a:cubicBezTo>
                    <a:pt x="644" y="26"/>
                    <a:pt x="675" y="30"/>
                    <a:pt x="677" y="0"/>
                  </a:cubicBezTo>
                  <a:cubicBezTo>
                    <a:pt x="677" y="0"/>
                    <a:pt x="715" y="45"/>
                    <a:pt x="718" y="62"/>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050">
              <a:extLst>
                <a:ext uri="{FF2B5EF4-FFF2-40B4-BE49-F238E27FC236}">
                  <a16:creationId xmlns:a16="http://schemas.microsoft.com/office/drawing/2014/main" id="{47DF9401-7A84-1A89-F4F0-D4830AC18752}"/>
                </a:ext>
              </a:extLst>
            </p:cNvPr>
            <p:cNvSpPr>
              <a:spLocks/>
            </p:cNvSpPr>
            <p:nvPr/>
          </p:nvSpPr>
          <p:spPr bwMode="auto">
            <a:xfrm>
              <a:off x="5778500" y="2700338"/>
              <a:ext cx="7938" cy="7938"/>
            </a:xfrm>
            <a:custGeom>
              <a:avLst/>
              <a:gdLst>
                <a:gd name="T0" fmla="*/ 0 w 23"/>
                <a:gd name="T1" fmla="*/ 0 h 24"/>
                <a:gd name="T2" fmla="*/ 23 w 23"/>
                <a:gd name="T3" fmla="*/ 24 h 24"/>
                <a:gd name="T4" fmla="*/ 0 w 23"/>
                <a:gd name="T5" fmla="*/ 0 h 24"/>
              </a:gdLst>
              <a:ahLst/>
              <a:cxnLst>
                <a:cxn ang="0">
                  <a:pos x="T0" y="T1"/>
                </a:cxn>
                <a:cxn ang="0">
                  <a:pos x="T2" y="T3"/>
                </a:cxn>
                <a:cxn ang="0">
                  <a:pos x="T4" y="T5"/>
                </a:cxn>
              </a:cxnLst>
              <a:rect l="0" t="0" r="r" b="b"/>
              <a:pathLst>
                <a:path w="23" h="24">
                  <a:moveTo>
                    <a:pt x="0" y="0"/>
                  </a:moveTo>
                  <a:cubicBezTo>
                    <a:pt x="8" y="8"/>
                    <a:pt x="14" y="11"/>
                    <a:pt x="23" y="24"/>
                  </a:cubicBezTo>
                  <a:cubicBezTo>
                    <a:pt x="16" y="16"/>
                    <a:pt x="7" y="8"/>
                    <a:pt x="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3051">
              <a:extLst>
                <a:ext uri="{FF2B5EF4-FFF2-40B4-BE49-F238E27FC236}">
                  <a16:creationId xmlns:a16="http://schemas.microsoft.com/office/drawing/2014/main" id="{31BEBC8F-9492-BE99-5EFE-3045B5C16476}"/>
                </a:ext>
              </a:extLst>
            </p:cNvPr>
            <p:cNvSpPr>
              <a:spLocks/>
            </p:cNvSpPr>
            <p:nvPr/>
          </p:nvSpPr>
          <p:spPr bwMode="auto">
            <a:xfrm>
              <a:off x="5822950" y="2713038"/>
              <a:ext cx="4763" cy="4763"/>
            </a:xfrm>
            <a:custGeom>
              <a:avLst/>
              <a:gdLst>
                <a:gd name="T0" fmla="*/ 2 w 13"/>
                <a:gd name="T1" fmla="*/ 2 h 15"/>
                <a:gd name="T2" fmla="*/ 7 w 13"/>
                <a:gd name="T3" fmla="*/ 6 h 15"/>
                <a:gd name="T4" fmla="*/ 9 w 13"/>
                <a:gd name="T5" fmla="*/ 11 h 15"/>
                <a:gd name="T6" fmla="*/ 2 w 13"/>
                <a:gd name="T7" fmla="*/ 2 h 15"/>
              </a:gdLst>
              <a:ahLst/>
              <a:cxnLst>
                <a:cxn ang="0">
                  <a:pos x="T0" y="T1"/>
                </a:cxn>
                <a:cxn ang="0">
                  <a:pos x="T2" y="T3"/>
                </a:cxn>
                <a:cxn ang="0">
                  <a:pos x="T4" y="T5"/>
                </a:cxn>
                <a:cxn ang="0">
                  <a:pos x="T6" y="T7"/>
                </a:cxn>
              </a:cxnLst>
              <a:rect l="0" t="0" r="r" b="b"/>
              <a:pathLst>
                <a:path w="13" h="15">
                  <a:moveTo>
                    <a:pt x="2" y="2"/>
                  </a:moveTo>
                  <a:cubicBezTo>
                    <a:pt x="0" y="0"/>
                    <a:pt x="6" y="5"/>
                    <a:pt x="7" y="6"/>
                  </a:cubicBezTo>
                  <a:cubicBezTo>
                    <a:pt x="7" y="8"/>
                    <a:pt x="13" y="15"/>
                    <a:pt x="9" y="11"/>
                  </a:cubicBezTo>
                  <a:cubicBezTo>
                    <a:pt x="9" y="10"/>
                    <a:pt x="5" y="6"/>
                    <a:pt x="2"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3052">
              <a:extLst>
                <a:ext uri="{FF2B5EF4-FFF2-40B4-BE49-F238E27FC236}">
                  <a16:creationId xmlns:a16="http://schemas.microsoft.com/office/drawing/2014/main" id="{A916BFE4-82D8-D664-A562-AA23C5EC09C1}"/>
                </a:ext>
              </a:extLst>
            </p:cNvPr>
            <p:cNvSpPr>
              <a:spLocks/>
            </p:cNvSpPr>
            <p:nvPr/>
          </p:nvSpPr>
          <p:spPr bwMode="auto">
            <a:xfrm>
              <a:off x="5829300" y="2711450"/>
              <a:ext cx="3175" cy="6350"/>
            </a:xfrm>
            <a:custGeom>
              <a:avLst/>
              <a:gdLst>
                <a:gd name="T0" fmla="*/ 0 w 9"/>
                <a:gd name="T1" fmla="*/ 0 h 18"/>
                <a:gd name="T2" fmla="*/ 8 w 9"/>
                <a:gd name="T3" fmla="*/ 18 h 18"/>
                <a:gd name="T4" fmla="*/ 0 w 9"/>
                <a:gd name="T5" fmla="*/ 0 h 18"/>
              </a:gdLst>
              <a:ahLst/>
              <a:cxnLst>
                <a:cxn ang="0">
                  <a:pos x="T0" y="T1"/>
                </a:cxn>
                <a:cxn ang="0">
                  <a:pos x="T2" y="T3"/>
                </a:cxn>
                <a:cxn ang="0">
                  <a:pos x="T4" y="T5"/>
                </a:cxn>
              </a:cxnLst>
              <a:rect l="0" t="0" r="r" b="b"/>
              <a:pathLst>
                <a:path w="9" h="18">
                  <a:moveTo>
                    <a:pt x="0" y="0"/>
                  </a:moveTo>
                  <a:cubicBezTo>
                    <a:pt x="6" y="7"/>
                    <a:pt x="9" y="16"/>
                    <a:pt x="8" y="18"/>
                  </a:cubicBezTo>
                  <a:lnTo>
                    <a:pt x="0"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053">
              <a:extLst>
                <a:ext uri="{FF2B5EF4-FFF2-40B4-BE49-F238E27FC236}">
                  <a16:creationId xmlns:a16="http://schemas.microsoft.com/office/drawing/2014/main" id="{560EF2C2-ECEE-27D7-0E0C-6AC018036E83}"/>
                </a:ext>
              </a:extLst>
            </p:cNvPr>
            <p:cNvSpPr>
              <a:spLocks/>
            </p:cNvSpPr>
            <p:nvPr/>
          </p:nvSpPr>
          <p:spPr bwMode="auto">
            <a:xfrm>
              <a:off x="5843588" y="2717800"/>
              <a:ext cx="3175" cy="4763"/>
            </a:xfrm>
            <a:custGeom>
              <a:avLst/>
              <a:gdLst>
                <a:gd name="T0" fmla="*/ 0 w 10"/>
                <a:gd name="T1" fmla="*/ 0 h 10"/>
                <a:gd name="T2" fmla="*/ 8 w 10"/>
                <a:gd name="T3" fmla="*/ 10 h 10"/>
                <a:gd name="T4" fmla="*/ 0 w 10"/>
                <a:gd name="T5" fmla="*/ 0 h 10"/>
              </a:gdLst>
              <a:ahLst/>
              <a:cxnLst>
                <a:cxn ang="0">
                  <a:pos x="T0" y="T1"/>
                </a:cxn>
                <a:cxn ang="0">
                  <a:pos x="T2" y="T3"/>
                </a:cxn>
                <a:cxn ang="0">
                  <a:pos x="T4" y="T5"/>
                </a:cxn>
              </a:cxnLst>
              <a:rect l="0" t="0" r="r" b="b"/>
              <a:pathLst>
                <a:path w="10" h="10">
                  <a:moveTo>
                    <a:pt x="0" y="0"/>
                  </a:moveTo>
                  <a:cubicBezTo>
                    <a:pt x="7" y="5"/>
                    <a:pt x="10" y="9"/>
                    <a:pt x="8" y="10"/>
                  </a:cubicBezTo>
                  <a:cubicBezTo>
                    <a:pt x="5" y="6"/>
                    <a:pt x="3" y="4"/>
                    <a:pt x="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054">
              <a:extLst>
                <a:ext uri="{FF2B5EF4-FFF2-40B4-BE49-F238E27FC236}">
                  <a16:creationId xmlns:a16="http://schemas.microsoft.com/office/drawing/2014/main" id="{054AEA1B-7CC1-D9CC-95B1-1787BE372F6E}"/>
                </a:ext>
              </a:extLst>
            </p:cNvPr>
            <p:cNvSpPr>
              <a:spLocks/>
            </p:cNvSpPr>
            <p:nvPr/>
          </p:nvSpPr>
          <p:spPr bwMode="auto">
            <a:xfrm>
              <a:off x="5838825" y="2711450"/>
              <a:ext cx="3175" cy="4763"/>
            </a:xfrm>
            <a:custGeom>
              <a:avLst/>
              <a:gdLst>
                <a:gd name="T0" fmla="*/ 0 w 12"/>
                <a:gd name="T1" fmla="*/ 1 h 14"/>
                <a:gd name="T2" fmla="*/ 10 w 12"/>
                <a:gd name="T3" fmla="*/ 8 h 14"/>
                <a:gd name="T4" fmla="*/ 0 w 12"/>
                <a:gd name="T5" fmla="*/ 1 h 14"/>
              </a:gdLst>
              <a:ahLst/>
              <a:cxnLst>
                <a:cxn ang="0">
                  <a:pos x="T0" y="T1"/>
                </a:cxn>
                <a:cxn ang="0">
                  <a:pos x="T2" y="T3"/>
                </a:cxn>
                <a:cxn ang="0">
                  <a:pos x="T4" y="T5"/>
                </a:cxn>
              </a:cxnLst>
              <a:rect l="0" t="0" r="r" b="b"/>
              <a:pathLst>
                <a:path w="12" h="14">
                  <a:moveTo>
                    <a:pt x="0" y="1"/>
                  </a:moveTo>
                  <a:cubicBezTo>
                    <a:pt x="1" y="0"/>
                    <a:pt x="6" y="4"/>
                    <a:pt x="10" y="8"/>
                  </a:cubicBezTo>
                  <a:cubicBezTo>
                    <a:pt x="4" y="1"/>
                    <a:pt x="12" y="14"/>
                    <a:pt x="0" y="1"/>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055">
              <a:extLst>
                <a:ext uri="{FF2B5EF4-FFF2-40B4-BE49-F238E27FC236}">
                  <a16:creationId xmlns:a16="http://schemas.microsoft.com/office/drawing/2014/main" id="{E8046341-FF90-4BAD-B9BB-2A94A50D66B9}"/>
                </a:ext>
              </a:extLst>
            </p:cNvPr>
            <p:cNvSpPr>
              <a:spLocks/>
            </p:cNvSpPr>
            <p:nvPr/>
          </p:nvSpPr>
          <p:spPr bwMode="auto">
            <a:xfrm>
              <a:off x="5853113" y="2708275"/>
              <a:ext cx="4763" cy="7938"/>
            </a:xfrm>
            <a:custGeom>
              <a:avLst/>
              <a:gdLst>
                <a:gd name="T0" fmla="*/ 4 w 14"/>
                <a:gd name="T1" fmla="*/ 9 h 21"/>
                <a:gd name="T2" fmla="*/ 8 w 14"/>
                <a:gd name="T3" fmla="*/ 8 h 21"/>
                <a:gd name="T4" fmla="*/ 4 w 14"/>
                <a:gd name="T5" fmla="*/ 9 h 21"/>
              </a:gdLst>
              <a:ahLst/>
              <a:cxnLst>
                <a:cxn ang="0">
                  <a:pos x="T0" y="T1"/>
                </a:cxn>
                <a:cxn ang="0">
                  <a:pos x="T2" y="T3"/>
                </a:cxn>
                <a:cxn ang="0">
                  <a:pos x="T4" y="T5"/>
                </a:cxn>
              </a:cxnLst>
              <a:rect l="0" t="0" r="r" b="b"/>
              <a:pathLst>
                <a:path w="14" h="21">
                  <a:moveTo>
                    <a:pt x="4" y="9"/>
                  </a:moveTo>
                  <a:cubicBezTo>
                    <a:pt x="4" y="8"/>
                    <a:pt x="0" y="0"/>
                    <a:pt x="8" y="8"/>
                  </a:cubicBezTo>
                  <a:cubicBezTo>
                    <a:pt x="2" y="3"/>
                    <a:pt x="14" y="21"/>
                    <a:pt x="4" y="9"/>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056">
              <a:extLst>
                <a:ext uri="{FF2B5EF4-FFF2-40B4-BE49-F238E27FC236}">
                  <a16:creationId xmlns:a16="http://schemas.microsoft.com/office/drawing/2014/main" id="{266C1019-0585-393C-F7F6-C009534436C8}"/>
                </a:ext>
              </a:extLst>
            </p:cNvPr>
            <p:cNvSpPr>
              <a:spLocks/>
            </p:cNvSpPr>
            <p:nvPr/>
          </p:nvSpPr>
          <p:spPr bwMode="auto">
            <a:xfrm>
              <a:off x="5854700" y="2703513"/>
              <a:ext cx="3175" cy="3175"/>
            </a:xfrm>
            <a:custGeom>
              <a:avLst/>
              <a:gdLst>
                <a:gd name="T0" fmla="*/ 0 w 9"/>
                <a:gd name="T1" fmla="*/ 1 h 11"/>
                <a:gd name="T2" fmla="*/ 1 w 9"/>
                <a:gd name="T3" fmla="*/ 0 h 11"/>
                <a:gd name="T4" fmla="*/ 9 w 9"/>
                <a:gd name="T5" fmla="*/ 11 h 11"/>
                <a:gd name="T6" fmla="*/ 0 w 9"/>
                <a:gd name="T7" fmla="*/ 1 h 11"/>
              </a:gdLst>
              <a:ahLst/>
              <a:cxnLst>
                <a:cxn ang="0">
                  <a:pos x="T0" y="T1"/>
                </a:cxn>
                <a:cxn ang="0">
                  <a:pos x="T2" y="T3"/>
                </a:cxn>
                <a:cxn ang="0">
                  <a:pos x="T4" y="T5"/>
                </a:cxn>
                <a:cxn ang="0">
                  <a:pos x="T6" y="T7"/>
                </a:cxn>
              </a:cxnLst>
              <a:rect l="0" t="0" r="r" b="b"/>
              <a:pathLst>
                <a:path w="9" h="11">
                  <a:moveTo>
                    <a:pt x="0" y="1"/>
                  </a:moveTo>
                  <a:cubicBezTo>
                    <a:pt x="1" y="2"/>
                    <a:pt x="2" y="3"/>
                    <a:pt x="1" y="0"/>
                  </a:cubicBezTo>
                  <a:cubicBezTo>
                    <a:pt x="5" y="3"/>
                    <a:pt x="9" y="9"/>
                    <a:pt x="9" y="11"/>
                  </a:cubicBezTo>
                  <a:lnTo>
                    <a:pt x="0" y="1"/>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057">
              <a:extLst>
                <a:ext uri="{FF2B5EF4-FFF2-40B4-BE49-F238E27FC236}">
                  <a16:creationId xmlns:a16="http://schemas.microsoft.com/office/drawing/2014/main" id="{D5F94445-7F4E-0A79-6E69-D2A17B40B535}"/>
                </a:ext>
              </a:extLst>
            </p:cNvPr>
            <p:cNvSpPr>
              <a:spLocks/>
            </p:cNvSpPr>
            <p:nvPr/>
          </p:nvSpPr>
          <p:spPr bwMode="auto">
            <a:xfrm>
              <a:off x="5919788" y="2624138"/>
              <a:ext cx="1588" cy="1588"/>
            </a:xfrm>
            <a:custGeom>
              <a:avLst/>
              <a:gdLst>
                <a:gd name="T0" fmla="*/ 5 w 7"/>
                <a:gd name="T1" fmla="*/ 2 h 7"/>
                <a:gd name="T2" fmla="*/ 7 w 7"/>
                <a:gd name="T3" fmla="*/ 7 h 7"/>
                <a:gd name="T4" fmla="*/ 0 w 7"/>
                <a:gd name="T5" fmla="*/ 0 h 7"/>
                <a:gd name="T6" fmla="*/ 5 w 7"/>
                <a:gd name="T7" fmla="*/ 2 h 7"/>
              </a:gdLst>
              <a:ahLst/>
              <a:cxnLst>
                <a:cxn ang="0">
                  <a:pos x="T0" y="T1"/>
                </a:cxn>
                <a:cxn ang="0">
                  <a:pos x="T2" y="T3"/>
                </a:cxn>
                <a:cxn ang="0">
                  <a:pos x="T4" y="T5"/>
                </a:cxn>
                <a:cxn ang="0">
                  <a:pos x="T6" y="T7"/>
                </a:cxn>
              </a:cxnLst>
              <a:rect l="0" t="0" r="r" b="b"/>
              <a:pathLst>
                <a:path w="7" h="7">
                  <a:moveTo>
                    <a:pt x="5" y="2"/>
                  </a:moveTo>
                  <a:lnTo>
                    <a:pt x="7" y="7"/>
                  </a:lnTo>
                  <a:lnTo>
                    <a:pt x="0" y="0"/>
                  </a:lnTo>
                  <a:lnTo>
                    <a:pt x="5" y="2"/>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058">
              <a:extLst>
                <a:ext uri="{FF2B5EF4-FFF2-40B4-BE49-F238E27FC236}">
                  <a16:creationId xmlns:a16="http://schemas.microsoft.com/office/drawing/2014/main" id="{57490C22-86A2-0C49-DD88-5B09B8DF4418}"/>
                </a:ext>
              </a:extLst>
            </p:cNvPr>
            <p:cNvSpPr>
              <a:spLocks/>
            </p:cNvSpPr>
            <p:nvPr/>
          </p:nvSpPr>
          <p:spPr bwMode="auto">
            <a:xfrm>
              <a:off x="5953125" y="2592388"/>
              <a:ext cx="3175" cy="4763"/>
            </a:xfrm>
            <a:custGeom>
              <a:avLst/>
              <a:gdLst>
                <a:gd name="T0" fmla="*/ 3 w 11"/>
                <a:gd name="T1" fmla="*/ 6 h 15"/>
                <a:gd name="T2" fmla="*/ 11 w 11"/>
                <a:gd name="T3" fmla="*/ 13 h 15"/>
                <a:gd name="T4" fmla="*/ 3 w 11"/>
                <a:gd name="T5" fmla="*/ 6 h 15"/>
              </a:gdLst>
              <a:ahLst/>
              <a:cxnLst>
                <a:cxn ang="0">
                  <a:pos x="T0" y="T1"/>
                </a:cxn>
                <a:cxn ang="0">
                  <a:pos x="T2" y="T3"/>
                </a:cxn>
                <a:cxn ang="0">
                  <a:pos x="T4" y="T5"/>
                </a:cxn>
              </a:cxnLst>
              <a:rect l="0" t="0" r="r" b="b"/>
              <a:pathLst>
                <a:path w="11" h="15">
                  <a:moveTo>
                    <a:pt x="3" y="6"/>
                  </a:moveTo>
                  <a:cubicBezTo>
                    <a:pt x="0" y="0"/>
                    <a:pt x="10" y="12"/>
                    <a:pt x="11" y="13"/>
                  </a:cubicBezTo>
                  <a:cubicBezTo>
                    <a:pt x="11" y="15"/>
                    <a:pt x="3" y="3"/>
                    <a:pt x="3" y="6"/>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59">
              <a:extLst>
                <a:ext uri="{FF2B5EF4-FFF2-40B4-BE49-F238E27FC236}">
                  <a16:creationId xmlns:a16="http://schemas.microsoft.com/office/drawing/2014/main" id="{10B4B8B3-5B99-6574-D8EA-5D174158A1A0}"/>
                </a:ext>
              </a:extLst>
            </p:cNvPr>
            <p:cNvSpPr>
              <a:spLocks/>
            </p:cNvSpPr>
            <p:nvPr/>
          </p:nvSpPr>
          <p:spPr bwMode="auto">
            <a:xfrm>
              <a:off x="5954713" y="2559050"/>
              <a:ext cx="4763" cy="6350"/>
            </a:xfrm>
            <a:custGeom>
              <a:avLst/>
              <a:gdLst>
                <a:gd name="T0" fmla="*/ 14 w 14"/>
                <a:gd name="T1" fmla="*/ 15 h 16"/>
                <a:gd name="T2" fmla="*/ 14 w 14"/>
                <a:gd name="T3" fmla="*/ 16 h 16"/>
                <a:gd name="T4" fmla="*/ 0 w 14"/>
                <a:gd name="T5" fmla="*/ 0 h 16"/>
                <a:gd name="T6" fmla="*/ 14 w 14"/>
                <a:gd name="T7" fmla="*/ 15 h 16"/>
              </a:gdLst>
              <a:ahLst/>
              <a:cxnLst>
                <a:cxn ang="0">
                  <a:pos x="T0" y="T1"/>
                </a:cxn>
                <a:cxn ang="0">
                  <a:pos x="T2" y="T3"/>
                </a:cxn>
                <a:cxn ang="0">
                  <a:pos x="T4" y="T5"/>
                </a:cxn>
                <a:cxn ang="0">
                  <a:pos x="T6" y="T7"/>
                </a:cxn>
              </a:cxnLst>
              <a:rect l="0" t="0" r="r" b="b"/>
              <a:pathLst>
                <a:path w="14" h="16">
                  <a:moveTo>
                    <a:pt x="14" y="15"/>
                  </a:moveTo>
                  <a:lnTo>
                    <a:pt x="14" y="16"/>
                  </a:lnTo>
                  <a:lnTo>
                    <a:pt x="0" y="0"/>
                  </a:lnTo>
                  <a:lnTo>
                    <a:pt x="14" y="15"/>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060">
              <a:extLst>
                <a:ext uri="{FF2B5EF4-FFF2-40B4-BE49-F238E27FC236}">
                  <a16:creationId xmlns:a16="http://schemas.microsoft.com/office/drawing/2014/main" id="{3A9A69A4-0EDF-F3FD-37FC-15A8EF7F8BEC}"/>
                </a:ext>
              </a:extLst>
            </p:cNvPr>
            <p:cNvSpPr>
              <a:spLocks/>
            </p:cNvSpPr>
            <p:nvPr/>
          </p:nvSpPr>
          <p:spPr bwMode="auto">
            <a:xfrm>
              <a:off x="4679950" y="2478088"/>
              <a:ext cx="4763" cy="6350"/>
            </a:xfrm>
            <a:custGeom>
              <a:avLst/>
              <a:gdLst>
                <a:gd name="T0" fmla="*/ 12 w 16"/>
                <a:gd name="T1" fmla="*/ 6 h 19"/>
                <a:gd name="T2" fmla="*/ 5 w 16"/>
                <a:gd name="T3" fmla="*/ 9 h 19"/>
                <a:gd name="T4" fmla="*/ 12 w 16"/>
                <a:gd name="T5" fmla="*/ 6 h 19"/>
              </a:gdLst>
              <a:ahLst/>
              <a:cxnLst>
                <a:cxn ang="0">
                  <a:pos x="T0" y="T1"/>
                </a:cxn>
                <a:cxn ang="0">
                  <a:pos x="T2" y="T3"/>
                </a:cxn>
                <a:cxn ang="0">
                  <a:pos x="T4" y="T5"/>
                </a:cxn>
              </a:cxnLst>
              <a:rect l="0" t="0" r="r" b="b"/>
              <a:pathLst>
                <a:path w="16" h="19">
                  <a:moveTo>
                    <a:pt x="12" y="6"/>
                  </a:moveTo>
                  <a:cubicBezTo>
                    <a:pt x="6" y="6"/>
                    <a:pt x="0" y="19"/>
                    <a:pt x="5" y="9"/>
                  </a:cubicBezTo>
                  <a:cubicBezTo>
                    <a:pt x="11" y="4"/>
                    <a:pt x="16" y="0"/>
                    <a:pt x="12" y="6"/>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061">
              <a:extLst>
                <a:ext uri="{FF2B5EF4-FFF2-40B4-BE49-F238E27FC236}">
                  <a16:creationId xmlns:a16="http://schemas.microsoft.com/office/drawing/2014/main" id="{1BA71883-E759-BF30-B35C-1E3FE12025BD}"/>
                </a:ext>
              </a:extLst>
            </p:cNvPr>
            <p:cNvSpPr>
              <a:spLocks/>
            </p:cNvSpPr>
            <p:nvPr/>
          </p:nvSpPr>
          <p:spPr bwMode="auto">
            <a:xfrm>
              <a:off x="4659313" y="2484438"/>
              <a:ext cx="260350" cy="257175"/>
            </a:xfrm>
            <a:custGeom>
              <a:avLst/>
              <a:gdLst>
                <a:gd name="T0" fmla="*/ 628 w 759"/>
                <a:gd name="T1" fmla="*/ 653 h 749"/>
                <a:gd name="T2" fmla="*/ 605 w 759"/>
                <a:gd name="T3" fmla="*/ 634 h 749"/>
                <a:gd name="T4" fmla="*/ 529 w 759"/>
                <a:gd name="T5" fmla="*/ 624 h 749"/>
                <a:gd name="T6" fmla="*/ 517 w 759"/>
                <a:gd name="T7" fmla="*/ 607 h 749"/>
                <a:gd name="T8" fmla="*/ 490 w 759"/>
                <a:gd name="T9" fmla="*/ 548 h 749"/>
                <a:gd name="T10" fmla="*/ 477 w 759"/>
                <a:gd name="T11" fmla="*/ 532 h 749"/>
                <a:gd name="T12" fmla="*/ 437 w 759"/>
                <a:gd name="T13" fmla="*/ 521 h 749"/>
                <a:gd name="T14" fmla="*/ 424 w 759"/>
                <a:gd name="T15" fmla="*/ 493 h 749"/>
                <a:gd name="T16" fmla="*/ 423 w 759"/>
                <a:gd name="T17" fmla="*/ 471 h 749"/>
                <a:gd name="T18" fmla="*/ 395 w 759"/>
                <a:gd name="T19" fmla="*/ 476 h 749"/>
                <a:gd name="T20" fmla="*/ 353 w 759"/>
                <a:gd name="T21" fmla="*/ 467 h 749"/>
                <a:gd name="T22" fmla="*/ 342 w 759"/>
                <a:gd name="T23" fmla="*/ 451 h 749"/>
                <a:gd name="T24" fmla="*/ 313 w 759"/>
                <a:gd name="T25" fmla="*/ 450 h 749"/>
                <a:gd name="T26" fmla="*/ 308 w 759"/>
                <a:gd name="T27" fmla="*/ 420 h 749"/>
                <a:gd name="T28" fmla="*/ 284 w 759"/>
                <a:gd name="T29" fmla="*/ 403 h 749"/>
                <a:gd name="T30" fmla="*/ 273 w 759"/>
                <a:gd name="T31" fmla="*/ 365 h 749"/>
                <a:gd name="T32" fmla="*/ 252 w 759"/>
                <a:gd name="T33" fmla="*/ 364 h 749"/>
                <a:gd name="T34" fmla="*/ 257 w 759"/>
                <a:gd name="T35" fmla="*/ 341 h 749"/>
                <a:gd name="T36" fmla="*/ 234 w 759"/>
                <a:gd name="T37" fmla="*/ 344 h 749"/>
                <a:gd name="T38" fmla="*/ 229 w 759"/>
                <a:gd name="T39" fmla="*/ 341 h 749"/>
                <a:gd name="T40" fmla="*/ 213 w 759"/>
                <a:gd name="T41" fmla="*/ 333 h 749"/>
                <a:gd name="T42" fmla="*/ 179 w 759"/>
                <a:gd name="T43" fmla="*/ 297 h 749"/>
                <a:gd name="T44" fmla="*/ 164 w 759"/>
                <a:gd name="T45" fmla="*/ 285 h 749"/>
                <a:gd name="T46" fmla="*/ 154 w 759"/>
                <a:gd name="T47" fmla="*/ 272 h 749"/>
                <a:gd name="T48" fmla="*/ 130 w 759"/>
                <a:gd name="T49" fmla="*/ 239 h 749"/>
                <a:gd name="T50" fmla="*/ 163 w 759"/>
                <a:gd name="T51" fmla="*/ 198 h 749"/>
                <a:gd name="T52" fmla="*/ 115 w 759"/>
                <a:gd name="T53" fmla="*/ 221 h 749"/>
                <a:gd name="T54" fmla="*/ 68 w 759"/>
                <a:gd name="T55" fmla="*/ 245 h 749"/>
                <a:gd name="T56" fmla="*/ 69 w 759"/>
                <a:gd name="T57" fmla="*/ 220 h 749"/>
                <a:gd name="T58" fmla="*/ 46 w 759"/>
                <a:gd name="T59" fmla="*/ 232 h 749"/>
                <a:gd name="T60" fmla="*/ 56 w 759"/>
                <a:gd name="T61" fmla="*/ 213 h 749"/>
                <a:gd name="T62" fmla="*/ 82 w 759"/>
                <a:gd name="T63" fmla="*/ 171 h 749"/>
                <a:gd name="T64" fmla="*/ 37 w 759"/>
                <a:gd name="T65" fmla="*/ 189 h 749"/>
                <a:gd name="T66" fmla="*/ 49 w 759"/>
                <a:gd name="T67" fmla="*/ 169 h 749"/>
                <a:gd name="T68" fmla="*/ 18 w 759"/>
                <a:gd name="T69" fmla="*/ 178 h 749"/>
                <a:gd name="T70" fmla="*/ 9 w 759"/>
                <a:gd name="T71" fmla="*/ 167 h 749"/>
                <a:gd name="T72" fmla="*/ 62 w 759"/>
                <a:gd name="T73" fmla="*/ 130 h 749"/>
                <a:gd name="T74" fmla="*/ 14 w 759"/>
                <a:gd name="T75" fmla="*/ 138 h 749"/>
                <a:gd name="T76" fmla="*/ 55 w 759"/>
                <a:gd name="T77" fmla="*/ 55 h 749"/>
                <a:gd name="T78" fmla="*/ 58 w 759"/>
                <a:gd name="T79" fmla="*/ 39 h 749"/>
                <a:gd name="T80" fmla="*/ 40 w 759"/>
                <a:gd name="T81" fmla="*/ 23 h 749"/>
                <a:gd name="T82" fmla="*/ 74 w 759"/>
                <a:gd name="T83" fmla="*/ 6 h 749"/>
                <a:gd name="T84" fmla="*/ 65 w 759"/>
                <a:gd name="T85" fmla="*/ 43 h 749"/>
                <a:gd name="T86" fmla="*/ 135 w 759"/>
                <a:gd name="T87" fmla="*/ 37 h 749"/>
                <a:gd name="T88" fmla="*/ 200 w 759"/>
                <a:gd name="T89" fmla="*/ 71 h 749"/>
                <a:gd name="T90" fmla="*/ 264 w 759"/>
                <a:gd name="T91" fmla="*/ 116 h 749"/>
                <a:gd name="T92" fmla="*/ 313 w 759"/>
                <a:gd name="T93" fmla="*/ 155 h 749"/>
                <a:gd name="T94" fmla="*/ 351 w 759"/>
                <a:gd name="T95" fmla="*/ 181 h 749"/>
                <a:gd name="T96" fmla="*/ 405 w 759"/>
                <a:gd name="T97" fmla="*/ 258 h 749"/>
                <a:gd name="T98" fmla="*/ 421 w 759"/>
                <a:gd name="T99" fmla="*/ 309 h 749"/>
                <a:gd name="T100" fmla="*/ 450 w 759"/>
                <a:gd name="T101" fmla="*/ 369 h 749"/>
                <a:gd name="T102" fmla="*/ 637 w 759"/>
                <a:gd name="T103" fmla="*/ 484 h 749"/>
                <a:gd name="T104" fmla="*/ 671 w 759"/>
                <a:gd name="T105" fmla="*/ 529 h 749"/>
                <a:gd name="T106" fmla="*/ 696 w 759"/>
                <a:gd name="T107" fmla="*/ 72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9" h="749">
                  <a:moveTo>
                    <a:pt x="696" y="723"/>
                  </a:moveTo>
                  <a:cubicBezTo>
                    <a:pt x="648" y="749"/>
                    <a:pt x="678" y="702"/>
                    <a:pt x="644" y="715"/>
                  </a:cubicBezTo>
                  <a:cubicBezTo>
                    <a:pt x="642" y="716"/>
                    <a:pt x="667" y="696"/>
                    <a:pt x="659" y="698"/>
                  </a:cubicBezTo>
                  <a:cubicBezTo>
                    <a:pt x="620" y="716"/>
                    <a:pt x="626" y="685"/>
                    <a:pt x="640" y="653"/>
                  </a:cubicBezTo>
                  <a:lnTo>
                    <a:pt x="647" y="648"/>
                  </a:lnTo>
                  <a:cubicBezTo>
                    <a:pt x="650" y="642"/>
                    <a:pt x="627" y="658"/>
                    <a:pt x="628" y="653"/>
                  </a:cubicBezTo>
                  <a:cubicBezTo>
                    <a:pt x="632" y="649"/>
                    <a:pt x="634" y="648"/>
                    <a:pt x="639" y="643"/>
                  </a:cubicBezTo>
                  <a:cubicBezTo>
                    <a:pt x="626" y="653"/>
                    <a:pt x="630" y="644"/>
                    <a:pt x="620" y="651"/>
                  </a:cubicBezTo>
                  <a:cubicBezTo>
                    <a:pt x="624" y="646"/>
                    <a:pt x="634" y="637"/>
                    <a:pt x="638" y="631"/>
                  </a:cubicBezTo>
                  <a:lnTo>
                    <a:pt x="623" y="642"/>
                  </a:lnTo>
                  <a:cubicBezTo>
                    <a:pt x="586" y="668"/>
                    <a:pt x="618" y="632"/>
                    <a:pt x="596" y="642"/>
                  </a:cubicBezTo>
                  <a:lnTo>
                    <a:pt x="605" y="634"/>
                  </a:lnTo>
                  <a:cubicBezTo>
                    <a:pt x="578" y="644"/>
                    <a:pt x="573" y="631"/>
                    <a:pt x="558" y="629"/>
                  </a:cubicBezTo>
                  <a:cubicBezTo>
                    <a:pt x="563" y="625"/>
                    <a:pt x="572" y="617"/>
                    <a:pt x="578" y="612"/>
                  </a:cubicBezTo>
                  <a:cubicBezTo>
                    <a:pt x="562" y="624"/>
                    <a:pt x="556" y="625"/>
                    <a:pt x="551" y="625"/>
                  </a:cubicBezTo>
                  <a:cubicBezTo>
                    <a:pt x="565" y="610"/>
                    <a:pt x="533" y="633"/>
                    <a:pt x="539" y="623"/>
                  </a:cubicBezTo>
                  <a:lnTo>
                    <a:pt x="543" y="620"/>
                  </a:lnTo>
                  <a:cubicBezTo>
                    <a:pt x="525" y="632"/>
                    <a:pt x="550" y="609"/>
                    <a:pt x="529" y="624"/>
                  </a:cubicBezTo>
                  <a:lnTo>
                    <a:pt x="540" y="612"/>
                  </a:lnTo>
                  <a:cubicBezTo>
                    <a:pt x="517" y="630"/>
                    <a:pt x="549" y="599"/>
                    <a:pt x="536" y="607"/>
                  </a:cubicBezTo>
                  <a:lnTo>
                    <a:pt x="532" y="611"/>
                  </a:lnTo>
                  <a:cubicBezTo>
                    <a:pt x="525" y="614"/>
                    <a:pt x="535" y="604"/>
                    <a:pt x="530" y="606"/>
                  </a:cubicBezTo>
                  <a:lnTo>
                    <a:pt x="532" y="603"/>
                  </a:lnTo>
                  <a:cubicBezTo>
                    <a:pt x="524" y="605"/>
                    <a:pt x="534" y="592"/>
                    <a:pt x="517" y="607"/>
                  </a:cubicBezTo>
                  <a:cubicBezTo>
                    <a:pt x="530" y="594"/>
                    <a:pt x="526" y="605"/>
                    <a:pt x="544" y="586"/>
                  </a:cubicBezTo>
                  <a:cubicBezTo>
                    <a:pt x="517" y="590"/>
                    <a:pt x="510" y="575"/>
                    <a:pt x="500" y="564"/>
                  </a:cubicBezTo>
                  <a:cubicBezTo>
                    <a:pt x="505" y="556"/>
                    <a:pt x="507" y="554"/>
                    <a:pt x="513" y="548"/>
                  </a:cubicBezTo>
                  <a:cubicBezTo>
                    <a:pt x="508" y="550"/>
                    <a:pt x="506" y="546"/>
                    <a:pt x="496" y="553"/>
                  </a:cubicBezTo>
                  <a:cubicBezTo>
                    <a:pt x="497" y="553"/>
                    <a:pt x="504" y="544"/>
                    <a:pt x="505" y="543"/>
                  </a:cubicBezTo>
                  <a:cubicBezTo>
                    <a:pt x="509" y="535"/>
                    <a:pt x="484" y="557"/>
                    <a:pt x="490" y="548"/>
                  </a:cubicBezTo>
                  <a:cubicBezTo>
                    <a:pt x="495" y="545"/>
                    <a:pt x="501" y="541"/>
                    <a:pt x="507" y="535"/>
                  </a:cubicBezTo>
                  <a:cubicBezTo>
                    <a:pt x="492" y="544"/>
                    <a:pt x="492" y="540"/>
                    <a:pt x="485" y="541"/>
                  </a:cubicBezTo>
                  <a:cubicBezTo>
                    <a:pt x="488" y="539"/>
                    <a:pt x="491" y="538"/>
                    <a:pt x="496" y="533"/>
                  </a:cubicBezTo>
                  <a:cubicBezTo>
                    <a:pt x="479" y="544"/>
                    <a:pt x="495" y="526"/>
                    <a:pt x="484" y="532"/>
                  </a:cubicBezTo>
                  <a:lnTo>
                    <a:pt x="494" y="524"/>
                  </a:lnTo>
                  <a:cubicBezTo>
                    <a:pt x="503" y="510"/>
                    <a:pt x="473" y="541"/>
                    <a:pt x="477" y="532"/>
                  </a:cubicBezTo>
                  <a:cubicBezTo>
                    <a:pt x="481" y="530"/>
                    <a:pt x="484" y="526"/>
                    <a:pt x="488" y="523"/>
                  </a:cubicBezTo>
                  <a:cubicBezTo>
                    <a:pt x="468" y="536"/>
                    <a:pt x="470" y="526"/>
                    <a:pt x="461" y="528"/>
                  </a:cubicBezTo>
                  <a:cubicBezTo>
                    <a:pt x="463" y="527"/>
                    <a:pt x="466" y="525"/>
                    <a:pt x="466" y="525"/>
                  </a:cubicBezTo>
                  <a:cubicBezTo>
                    <a:pt x="461" y="524"/>
                    <a:pt x="463" y="515"/>
                    <a:pt x="452" y="519"/>
                  </a:cubicBezTo>
                  <a:cubicBezTo>
                    <a:pt x="456" y="514"/>
                    <a:pt x="477" y="498"/>
                    <a:pt x="470" y="498"/>
                  </a:cubicBezTo>
                  <a:cubicBezTo>
                    <a:pt x="451" y="515"/>
                    <a:pt x="457" y="500"/>
                    <a:pt x="437" y="521"/>
                  </a:cubicBezTo>
                  <a:cubicBezTo>
                    <a:pt x="437" y="515"/>
                    <a:pt x="441" y="504"/>
                    <a:pt x="432" y="508"/>
                  </a:cubicBezTo>
                  <a:cubicBezTo>
                    <a:pt x="441" y="503"/>
                    <a:pt x="455" y="486"/>
                    <a:pt x="459" y="487"/>
                  </a:cubicBezTo>
                  <a:lnTo>
                    <a:pt x="469" y="475"/>
                  </a:lnTo>
                  <a:cubicBezTo>
                    <a:pt x="478" y="468"/>
                    <a:pt x="468" y="479"/>
                    <a:pt x="478" y="469"/>
                  </a:cubicBezTo>
                  <a:cubicBezTo>
                    <a:pt x="476" y="469"/>
                    <a:pt x="465" y="472"/>
                    <a:pt x="468" y="468"/>
                  </a:cubicBezTo>
                  <a:cubicBezTo>
                    <a:pt x="454" y="477"/>
                    <a:pt x="429" y="494"/>
                    <a:pt x="424" y="493"/>
                  </a:cubicBezTo>
                  <a:cubicBezTo>
                    <a:pt x="433" y="488"/>
                    <a:pt x="445" y="473"/>
                    <a:pt x="449" y="471"/>
                  </a:cubicBezTo>
                  <a:lnTo>
                    <a:pt x="407" y="499"/>
                  </a:lnTo>
                  <a:cubicBezTo>
                    <a:pt x="405" y="499"/>
                    <a:pt x="422" y="485"/>
                    <a:pt x="416" y="488"/>
                  </a:cubicBezTo>
                  <a:cubicBezTo>
                    <a:pt x="411" y="493"/>
                    <a:pt x="407" y="495"/>
                    <a:pt x="402" y="498"/>
                  </a:cubicBezTo>
                  <a:cubicBezTo>
                    <a:pt x="404" y="495"/>
                    <a:pt x="393" y="497"/>
                    <a:pt x="412" y="480"/>
                  </a:cubicBezTo>
                  <a:cubicBezTo>
                    <a:pt x="419" y="473"/>
                    <a:pt x="417" y="478"/>
                    <a:pt x="423" y="471"/>
                  </a:cubicBezTo>
                  <a:cubicBezTo>
                    <a:pt x="421" y="469"/>
                    <a:pt x="414" y="475"/>
                    <a:pt x="412" y="473"/>
                  </a:cubicBezTo>
                  <a:lnTo>
                    <a:pt x="415" y="470"/>
                  </a:lnTo>
                  <a:cubicBezTo>
                    <a:pt x="416" y="466"/>
                    <a:pt x="403" y="473"/>
                    <a:pt x="393" y="484"/>
                  </a:cubicBezTo>
                  <a:cubicBezTo>
                    <a:pt x="394" y="486"/>
                    <a:pt x="405" y="474"/>
                    <a:pt x="400" y="480"/>
                  </a:cubicBezTo>
                  <a:cubicBezTo>
                    <a:pt x="388" y="489"/>
                    <a:pt x="383" y="489"/>
                    <a:pt x="381" y="487"/>
                  </a:cubicBezTo>
                  <a:cubicBezTo>
                    <a:pt x="385" y="485"/>
                    <a:pt x="390" y="480"/>
                    <a:pt x="395" y="476"/>
                  </a:cubicBezTo>
                  <a:cubicBezTo>
                    <a:pt x="378" y="486"/>
                    <a:pt x="370" y="487"/>
                    <a:pt x="361" y="490"/>
                  </a:cubicBezTo>
                  <a:cubicBezTo>
                    <a:pt x="352" y="498"/>
                    <a:pt x="379" y="476"/>
                    <a:pt x="374" y="481"/>
                  </a:cubicBezTo>
                  <a:cubicBezTo>
                    <a:pt x="383" y="466"/>
                    <a:pt x="349" y="488"/>
                    <a:pt x="364" y="468"/>
                  </a:cubicBezTo>
                  <a:cubicBezTo>
                    <a:pt x="366" y="467"/>
                    <a:pt x="351" y="480"/>
                    <a:pt x="354" y="478"/>
                  </a:cubicBezTo>
                  <a:cubicBezTo>
                    <a:pt x="353" y="475"/>
                    <a:pt x="367" y="463"/>
                    <a:pt x="361" y="466"/>
                  </a:cubicBezTo>
                  <a:cubicBezTo>
                    <a:pt x="368" y="459"/>
                    <a:pt x="357" y="467"/>
                    <a:pt x="353" y="467"/>
                  </a:cubicBezTo>
                  <a:cubicBezTo>
                    <a:pt x="347" y="472"/>
                    <a:pt x="357" y="464"/>
                    <a:pt x="359" y="464"/>
                  </a:cubicBezTo>
                  <a:cubicBezTo>
                    <a:pt x="350" y="468"/>
                    <a:pt x="332" y="471"/>
                    <a:pt x="339" y="457"/>
                  </a:cubicBezTo>
                  <a:cubicBezTo>
                    <a:pt x="334" y="461"/>
                    <a:pt x="318" y="470"/>
                    <a:pt x="318" y="469"/>
                  </a:cubicBezTo>
                  <a:lnTo>
                    <a:pt x="330" y="459"/>
                  </a:lnTo>
                  <a:cubicBezTo>
                    <a:pt x="336" y="451"/>
                    <a:pt x="326" y="456"/>
                    <a:pt x="336" y="447"/>
                  </a:cubicBezTo>
                  <a:cubicBezTo>
                    <a:pt x="320" y="458"/>
                    <a:pt x="356" y="444"/>
                    <a:pt x="342" y="451"/>
                  </a:cubicBezTo>
                  <a:cubicBezTo>
                    <a:pt x="352" y="442"/>
                    <a:pt x="319" y="464"/>
                    <a:pt x="336" y="450"/>
                  </a:cubicBezTo>
                  <a:cubicBezTo>
                    <a:pt x="334" y="449"/>
                    <a:pt x="319" y="459"/>
                    <a:pt x="328" y="447"/>
                  </a:cubicBezTo>
                  <a:cubicBezTo>
                    <a:pt x="327" y="449"/>
                    <a:pt x="347" y="434"/>
                    <a:pt x="344" y="433"/>
                  </a:cubicBezTo>
                  <a:cubicBezTo>
                    <a:pt x="340" y="432"/>
                    <a:pt x="338" y="437"/>
                    <a:pt x="332" y="438"/>
                  </a:cubicBezTo>
                  <a:lnTo>
                    <a:pt x="326" y="441"/>
                  </a:lnTo>
                  <a:cubicBezTo>
                    <a:pt x="314" y="451"/>
                    <a:pt x="325" y="437"/>
                    <a:pt x="313" y="450"/>
                  </a:cubicBezTo>
                  <a:cubicBezTo>
                    <a:pt x="322" y="441"/>
                    <a:pt x="303" y="451"/>
                    <a:pt x="323" y="434"/>
                  </a:cubicBezTo>
                  <a:lnTo>
                    <a:pt x="339" y="421"/>
                  </a:lnTo>
                  <a:cubicBezTo>
                    <a:pt x="336" y="421"/>
                    <a:pt x="321" y="433"/>
                    <a:pt x="313" y="438"/>
                  </a:cubicBezTo>
                  <a:cubicBezTo>
                    <a:pt x="314" y="437"/>
                    <a:pt x="317" y="434"/>
                    <a:pt x="320" y="432"/>
                  </a:cubicBezTo>
                  <a:cubicBezTo>
                    <a:pt x="296" y="452"/>
                    <a:pt x="319" y="427"/>
                    <a:pt x="299" y="441"/>
                  </a:cubicBezTo>
                  <a:cubicBezTo>
                    <a:pt x="305" y="432"/>
                    <a:pt x="294" y="434"/>
                    <a:pt x="308" y="420"/>
                  </a:cubicBezTo>
                  <a:cubicBezTo>
                    <a:pt x="299" y="424"/>
                    <a:pt x="289" y="430"/>
                    <a:pt x="292" y="423"/>
                  </a:cubicBezTo>
                  <a:cubicBezTo>
                    <a:pt x="295" y="422"/>
                    <a:pt x="296" y="422"/>
                    <a:pt x="301" y="417"/>
                  </a:cubicBezTo>
                  <a:cubicBezTo>
                    <a:pt x="307" y="410"/>
                    <a:pt x="300" y="415"/>
                    <a:pt x="295" y="417"/>
                  </a:cubicBezTo>
                  <a:cubicBezTo>
                    <a:pt x="299" y="414"/>
                    <a:pt x="307" y="402"/>
                    <a:pt x="314" y="393"/>
                  </a:cubicBezTo>
                  <a:cubicBezTo>
                    <a:pt x="305" y="397"/>
                    <a:pt x="293" y="409"/>
                    <a:pt x="285" y="416"/>
                  </a:cubicBezTo>
                  <a:cubicBezTo>
                    <a:pt x="307" y="394"/>
                    <a:pt x="265" y="423"/>
                    <a:pt x="284" y="403"/>
                  </a:cubicBezTo>
                  <a:cubicBezTo>
                    <a:pt x="288" y="400"/>
                    <a:pt x="298" y="395"/>
                    <a:pt x="302" y="389"/>
                  </a:cubicBezTo>
                  <a:cubicBezTo>
                    <a:pt x="324" y="367"/>
                    <a:pt x="282" y="400"/>
                    <a:pt x="291" y="387"/>
                  </a:cubicBezTo>
                  <a:lnTo>
                    <a:pt x="272" y="405"/>
                  </a:lnTo>
                  <a:cubicBezTo>
                    <a:pt x="283" y="393"/>
                    <a:pt x="257" y="410"/>
                    <a:pt x="277" y="394"/>
                  </a:cubicBezTo>
                  <a:cubicBezTo>
                    <a:pt x="269" y="399"/>
                    <a:pt x="280" y="384"/>
                    <a:pt x="262" y="401"/>
                  </a:cubicBezTo>
                  <a:cubicBezTo>
                    <a:pt x="273" y="382"/>
                    <a:pt x="242" y="398"/>
                    <a:pt x="273" y="365"/>
                  </a:cubicBezTo>
                  <a:cubicBezTo>
                    <a:pt x="269" y="368"/>
                    <a:pt x="271" y="363"/>
                    <a:pt x="262" y="372"/>
                  </a:cubicBezTo>
                  <a:cubicBezTo>
                    <a:pt x="252" y="382"/>
                    <a:pt x="271" y="367"/>
                    <a:pt x="264" y="373"/>
                  </a:cubicBezTo>
                  <a:cubicBezTo>
                    <a:pt x="263" y="373"/>
                    <a:pt x="257" y="378"/>
                    <a:pt x="255" y="380"/>
                  </a:cubicBezTo>
                  <a:cubicBezTo>
                    <a:pt x="258" y="375"/>
                    <a:pt x="258" y="372"/>
                    <a:pt x="275" y="360"/>
                  </a:cubicBezTo>
                  <a:cubicBezTo>
                    <a:pt x="284" y="347"/>
                    <a:pt x="240" y="385"/>
                    <a:pt x="244" y="374"/>
                  </a:cubicBezTo>
                  <a:cubicBezTo>
                    <a:pt x="252" y="367"/>
                    <a:pt x="254" y="364"/>
                    <a:pt x="252" y="364"/>
                  </a:cubicBezTo>
                  <a:lnTo>
                    <a:pt x="237" y="373"/>
                  </a:lnTo>
                  <a:cubicBezTo>
                    <a:pt x="237" y="368"/>
                    <a:pt x="253" y="356"/>
                    <a:pt x="266" y="345"/>
                  </a:cubicBezTo>
                  <a:cubicBezTo>
                    <a:pt x="263" y="345"/>
                    <a:pt x="262" y="343"/>
                    <a:pt x="251" y="351"/>
                  </a:cubicBezTo>
                  <a:lnTo>
                    <a:pt x="266" y="335"/>
                  </a:lnTo>
                  <a:cubicBezTo>
                    <a:pt x="255" y="347"/>
                    <a:pt x="257" y="341"/>
                    <a:pt x="253" y="343"/>
                  </a:cubicBezTo>
                  <a:lnTo>
                    <a:pt x="257" y="341"/>
                  </a:lnTo>
                  <a:cubicBezTo>
                    <a:pt x="263" y="335"/>
                    <a:pt x="258" y="337"/>
                    <a:pt x="255" y="337"/>
                  </a:cubicBezTo>
                  <a:cubicBezTo>
                    <a:pt x="247" y="345"/>
                    <a:pt x="245" y="349"/>
                    <a:pt x="244" y="352"/>
                  </a:cubicBezTo>
                  <a:cubicBezTo>
                    <a:pt x="237" y="357"/>
                    <a:pt x="238" y="354"/>
                    <a:pt x="230" y="359"/>
                  </a:cubicBezTo>
                  <a:cubicBezTo>
                    <a:pt x="243" y="348"/>
                    <a:pt x="237" y="349"/>
                    <a:pt x="238" y="346"/>
                  </a:cubicBezTo>
                  <a:cubicBezTo>
                    <a:pt x="239" y="343"/>
                    <a:pt x="225" y="355"/>
                    <a:pt x="225" y="354"/>
                  </a:cubicBezTo>
                  <a:cubicBezTo>
                    <a:pt x="231" y="348"/>
                    <a:pt x="224" y="351"/>
                    <a:pt x="234" y="344"/>
                  </a:cubicBezTo>
                  <a:cubicBezTo>
                    <a:pt x="237" y="342"/>
                    <a:pt x="229" y="351"/>
                    <a:pt x="235" y="346"/>
                  </a:cubicBezTo>
                  <a:cubicBezTo>
                    <a:pt x="239" y="341"/>
                    <a:pt x="251" y="331"/>
                    <a:pt x="241" y="336"/>
                  </a:cubicBezTo>
                  <a:cubicBezTo>
                    <a:pt x="234" y="341"/>
                    <a:pt x="216" y="359"/>
                    <a:pt x="222" y="349"/>
                  </a:cubicBezTo>
                  <a:cubicBezTo>
                    <a:pt x="226" y="347"/>
                    <a:pt x="231" y="343"/>
                    <a:pt x="236" y="339"/>
                  </a:cubicBezTo>
                  <a:lnTo>
                    <a:pt x="241" y="331"/>
                  </a:lnTo>
                  <a:lnTo>
                    <a:pt x="229" y="341"/>
                  </a:lnTo>
                  <a:cubicBezTo>
                    <a:pt x="231" y="338"/>
                    <a:pt x="233" y="338"/>
                    <a:pt x="234" y="336"/>
                  </a:cubicBezTo>
                  <a:cubicBezTo>
                    <a:pt x="221" y="346"/>
                    <a:pt x="227" y="336"/>
                    <a:pt x="213" y="347"/>
                  </a:cubicBezTo>
                  <a:cubicBezTo>
                    <a:pt x="210" y="347"/>
                    <a:pt x="218" y="338"/>
                    <a:pt x="219" y="335"/>
                  </a:cubicBezTo>
                  <a:lnTo>
                    <a:pt x="220" y="335"/>
                  </a:lnTo>
                  <a:cubicBezTo>
                    <a:pt x="226" y="327"/>
                    <a:pt x="219" y="329"/>
                    <a:pt x="210" y="335"/>
                  </a:cubicBezTo>
                  <a:lnTo>
                    <a:pt x="213" y="333"/>
                  </a:lnTo>
                  <a:cubicBezTo>
                    <a:pt x="213" y="331"/>
                    <a:pt x="210" y="331"/>
                    <a:pt x="202" y="336"/>
                  </a:cubicBezTo>
                  <a:cubicBezTo>
                    <a:pt x="209" y="326"/>
                    <a:pt x="246" y="296"/>
                    <a:pt x="229" y="307"/>
                  </a:cubicBezTo>
                  <a:cubicBezTo>
                    <a:pt x="227" y="306"/>
                    <a:pt x="205" y="323"/>
                    <a:pt x="198" y="330"/>
                  </a:cubicBezTo>
                  <a:cubicBezTo>
                    <a:pt x="203" y="320"/>
                    <a:pt x="180" y="332"/>
                    <a:pt x="195" y="313"/>
                  </a:cubicBezTo>
                  <a:cubicBezTo>
                    <a:pt x="190" y="317"/>
                    <a:pt x="187" y="320"/>
                    <a:pt x="184" y="321"/>
                  </a:cubicBezTo>
                  <a:cubicBezTo>
                    <a:pt x="184" y="312"/>
                    <a:pt x="160" y="322"/>
                    <a:pt x="179" y="297"/>
                  </a:cubicBezTo>
                  <a:cubicBezTo>
                    <a:pt x="186" y="295"/>
                    <a:pt x="191" y="287"/>
                    <a:pt x="198" y="281"/>
                  </a:cubicBezTo>
                  <a:cubicBezTo>
                    <a:pt x="186" y="289"/>
                    <a:pt x="208" y="270"/>
                    <a:pt x="189" y="286"/>
                  </a:cubicBezTo>
                  <a:cubicBezTo>
                    <a:pt x="179" y="295"/>
                    <a:pt x="173" y="299"/>
                    <a:pt x="170" y="305"/>
                  </a:cubicBezTo>
                  <a:cubicBezTo>
                    <a:pt x="162" y="306"/>
                    <a:pt x="158" y="302"/>
                    <a:pt x="166" y="291"/>
                  </a:cubicBezTo>
                  <a:cubicBezTo>
                    <a:pt x="162" y="296"/>
                    <a:pt x="158" y="298"/>
                    <a:pt x="154" y="301"/>
                  </a:cubicBezTo>
                  <a:cubicBezTo>
                    <a:pt x="171" y="286"/>
                    <a:pt x="172" y="281"/>
                    <a:pt x="164" y="285"/>
                  </a:cubicBezTo>
                  <a:lnTo>
                    <a:pt x="154" y="294"/>
                  </a:lnTo>
                  <a:lnTo>
                    <a:pt x="163" y="283"/>
                  </a:lnTo>
                  <a:cubicBezTo>
                    <a:pt x="160" y="285"/>
                    <a:pt x="141" y="301"/>
                    <a:pt x="149" y="291"/>
                  </a:cubicBezTo>
                  <a:cubicBezTo>
                    <a:pt x="153" y="287"/>
                    <a:pt x="157" y="284"/>
                    <a:pt x="160" y="281"/>
                  </a:cubicBezTo>
                  <a:cubicBezTo>
                    <a:pt x="150" y="286"/>
                    <a:pt x="133" y="296"/>
                    <a:pt x="140" y="287"/>
                  </a:cubicBezTo>
                  <a:lnTo>
                    <a:pt x="154" y="272"/>
                  </a:lnTo>
                  <a:cubicBezTo>
                    <a:pt x="152" y="272"/>
                    <a:pt x="141" y="279"/>
                    <a:pt x="138" y="284"/>
                  </a:cubicBezTo>
                  <a:cubicBezTo>
                    <a:pt x="145" y="273"/>
                    <a:pt x="144" y="270"/>
                    <a:pt x="156" y="257"/>
                  </a:cubicBezTo>
                  <a:cubicBezTo>
                    <a:pt x="119" y="279"/>
                    <a:pt x="110" y="272"/>
                    <a:pt x="107" y="263"/>
                  </a:cubicBezTo>
                  <a:lnTo>
                    <a:pt x="115" y="256"/>
                  </a:lnTo>
                  <a:cubicBezTo>
                    <a:pt x="120" y="248"/>
                    <a:pt x="100" y="267"/>
                    <a:pt x="104" y="261"/>
                  </a:cubicBezTo>
                  <a:cubicBezTo>
                    <a:pt x="112" y="255"/>
                    <a:pt x="119" y="246"/>
                    <a:pt x="130" y="239"/>
                  </a:cubicBezTo>
                  <a:cubicBezTo>
                    <a:pt x="136" y="230"/>
                    <a:pt x="113" y="248"/>
                    <a:pt x="108" y="249"/>
                  </a:cubicBezTo>
                  <a:cubicBezTo>
                    <a:pt x="98" y="258"/>
                    <a:pt x="116" y="245"/>
                    <a:pt x="103" y="256"/>
                  </a:cubicBezTo>
                  <a:cubicBezTo>
                    <a:pt x="99" y="259"/>
                    <a:pt x="108" y="245"/>
                    <a:pt x="92" y="258"/>
                  </a:cubicBezTo>
                  <a:cubicBezTo>
                    <a:pt x="97" y="252"/>
                    <a:pt x="109" y="243"/>
                    <a:pt x="116" y="238"/>
                  </a:cubicBezTo>
                  <a:lnTo>
                    <a:pt x="107" y="243"/>
                  </a:lnTo>
                  <a:cubicBezTo>
                    <a:pt x="123" y="225"/>
                    <a:pt x="143" y="219"/>
                    <a:pt x="163" y="198"/>
                  </a:cubicBezTo>
                  <a:lnTo>
                    <a:pt x="160" y="199"/>
                  </a:lnTo>
                  <a:cubicBezTo>
                    <a:pt x="174" y="183"/>
                    <a:pt x="181" y="187"/>
                    <a:pt x="183" y="178"/>
                  </a:cubicBezTo>
                  <a:cubicBezTo>
                    <a:pt x="174" y="183"/>
                    <a:pt x="151" y="201"/>
                    <a:pt x="145" y="209"/>
                  </a:cubicBezTo>
                  <a:cubicBezTo>
                    <a:pt x="138" y="209"/>
                    <a:pt x="107" y="239"/>
                    <a:pt x="105" y="234"/>
                  </a:cubicBezTo>
                  <a:cubicBezTo>
                    <a:pt x="114" y="225"/>
                    <a:pt x="110" y="235"/>
                    <a:pt x="122" y="224"/>
                  </a:cubicBezTo>
                  <a:cubicBezTo>
                    <a:pt x="133" y="211"/>
                    <a:pt x="112" y="226"/>
                    <a:pt x="115" y="221"/>
                  </a:cubicBezTo>
                  <a:cubicBezTo>
                    <a:pt x="111" y="228"/>
                    <a:pt x="94" y="240"/>
                    <a:pt x="90" y="241"/>
                  </a:cubicBezTo>
                  <a:cubicBezTo>
                    <a:pt x="96" y="233"/>
                    <a:pt x="106" y="230"/>
                    <a:pt x="105" y="226"/>
                  </a:cubicBezTo>
                  <a:cubicBezTo>
                    <a:pt x="96" y="233"/>
                    <a:pt x="87" y="236"/>
                    <a:pt x="83" y="244"/>
                  </a:cubicBezTo>
                  <a:cubicBezTo>
                    <a:pt x="62" y="260"/>
                    <a:pt x="86" y="236"/>
                    <a:pt x="69" y="248"/>
                  </a:cubicBezTo>
                  <a:cubicBezTo>
                    <a:pt x="83" y="235"/>
                    <a:pt x="104" y="223"/>
                    <a:pt x="109" y="214"/>
                  </a:cubicBezTo>
                  <a:cubicBezTo>
                    <a:pt x="96" y="226"/>
                    <a:pt x="87" y="226"/>
                    <a:pt x="68" y="245"/>
                  </a:cubicBezTo>
                  <a:cubicBezTo>
                    <a:pt x="71" y="241"/>
                    <a:pt x="82" y="231"/>
                    <a:pt x="91" y="225"/>
                  </a:cubicBezTo>
                  <a:cubicBezTo>
                    <a:pt x="98" y="216"/>
                    <a:pt x="63" y="243"/>
                    <a:pt x="89" y="219"/>
                  </a:cubicBezTo>
                  <a:lnTo>
                    <a:pt x="75" y="230"/>
                  </a:lnTo>
                  <a:cubicBezTo>
                    <a:pt x="79" y="226"/>
                    <a:pt x="82" y="222"/>
                    <a:pt x="89" y="215"/>
                  </a:cubicBezTo>
                  <a:cubicBezTo>
                    <a:pt x="88" y="213"/>
                    <a:pt x="66" y="227"/>
                    <a:pt x="87" y="208"/>
                  </a:cubicBezTo>
                  <a:cubicBezTo>
                    <a:pt x="85" y="210"/>
                    <a:pt x="83" y="206"/>
                    <a:pt x="69" y="220"/>
                  </a:cubicBezTo>
                  <a:cubicBezTo>
                    <a:pt x="62" y="229"/>
                    <a:pt x="82" y="213"/>
                    <a:pt x="63" y="231"/>
                  </a:cubicBezTo>
                  <a:cubicBezTo>
                    <a:pt x="78" y="216"/>
                    <a:pt x="58" y="230"/>
                    <a:pt x="52" y="234"/>
                  </a:cubicBezTo>
                  <a:lnTo>
                    <a:pt x="60" y="226"/>
                  </a:lnTo>
                  <a:cubicBezTo>
                    <a:pt x="56" y="228"/>
                    <a:pt x="57" y="225"/>
                    <a:pt x="48" y="232"/>
                  </a:cubicBezTo>
                  <a:cubicBezTo>
                    <a:pt x="53" y="229"/>
                    <a:pt x="58" y="224"/>
                    <a:pt x="59" y="222"/>
                  </a:cubicBezTo>
                  <a:lnTo>
                    <a:pt x="46" y="232"/>
                  </a:lnTo>
                  <a:cubicBezTo>
                    <a:pt x="38" y="234"/>
                    <a:pt x="68" y="212"/>
                    <a:pt x="62" y="212"/>
                  </a:cubicBezTo>
                  <a:lnTo>
                    <a:pt x="73" y="206"/>
                  </a:lnTo>
                  <a:cubicBezTo>
                    <a:pt x="71" y="207"/>
                    <a:pt x="82" y="196"/>
                    <a:pt x="77" y="199"/>
                  </a:cubicBezTo>
                  <a:cubicBezTo>
                    <a:pt x="65" y="208"/>
                    <a:pt x="50" y="219"/>
                    <a:pt x="41" y="226"/>
                  </a:cubicBezTo>
                  <a:cubicBezTo>
                    <a:pt x="35" y="229"/>
                    <a:pt x="53" y="214"/>
                    <a:pt x="40" y="223"/>
                  </a:cubicBezTo>
                  <a:lnTo>
                    <a:pt x="56" y="213"/>
                  </a:lnTo>
                  <a:cubicBezTo>
                    <a:pt x="60" y="210"/>
                    <a:pt x="73" y="195"/>
                    <a:pt x="71" y="194"/>
                  </a:cubicBezTo>
                  <a:cubicBezTo>
                    <a:pt x="66" y="196"/>
                    <a:pt x="48" y="208"/>
                    <a:pt x="44" y="215"/>
                  </a:cubicBezTo>
                  <a:cubicBezTo>
                    <a:pt x="43" y="214"/>
                    <a:pt x="48" y="207"/>
                    <a:pt x="57" y="201"/>
                  </a:cubicBezTo>
                  <a:cubicBezTo>
                    <a:pt x="51" y="202"/>
                    <a:pt x="45" y="212"/>
                    <a:pt x="37" y="216"/>
                  </a:cubicBezTo>
                  <a:cubicBezTo>
                    <a:pt x="43" y="208"/>
                    <a:pt x="52" y="196"/>
                    <a:pt x="62" y="185"/>
                  </a:cubicBezTo>
                  <a:lnTo>
                    <a:pt x="82" y="171"/>
                  </a:lnTo>
                  <a:lnTo>
                    <a:pt x="81" y="169"/>
                  </a:lnTo>
                  <a:cubicBezTo>
                    <a:pt x="98" y="158"/>
                    <a:pt x="92" y="158"/>
                    <a:pt x="109" y="145"/>
                  </a:cubicBezTo>
                  <a:cubicBezTo>
                    <a:pt x="111" y="142"/>
                    <a:pt x="104" y="146"/>
                    <a:pt x="99" y="149"/>
                  </a:cubicBezTo>
                  <a:cubicBezTo>
                    <a:pt x="76" y="174"/>
                    <a:pt x="61" y="176"/>
                    <a:pt x="39" y="197"/>
                  </a:cubicBezTo>
                  <a:cubicBezTo>
                    <a:pt x="29" y="199"/>
                    <a:pt x="94" y="145"/>
                    <a:pt x="54" y="173"/>
                  </a:cubicBezTo>
                  <a:cubicBezTo>
                    <a:pt x="48" y="179"/>
                    <a:pt x="29" y="193"/>
                    <a:pt x="37" y="189"/>
                  </a:cubicBezTo>
                  <a:cubicBezTo>
                    <a:pt x="38" y="185"/>
                    <a:pt x="13" y="208"/>
                    <a:pt x="20" y="197"/>
                  </a:cubicBezTo>
                  <a:cubicBezTo>
                    <a:pt x="31" y="191"/>
                    <a:pt x="42" y="174"/>
                    <a:pt x="58" y="165"/>
                  </a:cubicBezTo>
                  <a:cubicBezTo>
                    <a:pt x="50" y="171"/>
                    <a:pt x="54" y="172"/>
                    <a:pt x="56" y="170"/>
                  </a:cubicBezTo>
                  <a:cubicBezTo>
                    <a:pt x="64" y="161"/>
                    <a:pt x="80" y="150"/>
                    <a:pt x="78" y="147"/>
                  </a:cubicBezTo>
                  <a:cubicBezTo>
                    <a:pt x="74" y="148"/>
                    <a:pt x="72" y="146"/>
                    <a:pt x="60" y="157"/>
                  </a:cubicBezTo>
                  <a:cubicBezTo>
                    <a:pt x="47" y="169"/>
                    <a:pt x="64" y="158"/>
                    <a:pt x="49" y="169"/>
                  </a:cubicBezTo>
                  <a:cubicBezTo>
                    <a:pt x="42" y="170"/>
                    <a:pt x="62" y="152"/>
                    <a:pt x="37" y="171"/>
                  </a:cubicBezTo>
                  <a:cubicBezTo>
                    <a:pt x="41" y="172"/>
                    <a:pt x="27" y="184"/>
                    <a:pt x="18" y="192"/>
                  </a:cubicBezTo>
                  <a:lnTo>
                    <a:pt x="11" y="195"/>
                  </a:lnTo>
                  <a:lnTo>
                    <a:pt x="20" y="187"/>
                  </a:lnTo>
                  <a:cubicBezTo>
                    <a:pt x="23" y="178"/>
                    <a:pt x="3" y="201"/>
                    <a:pt x="2" y="195"/>
                  </a:cubicBezTo>
                  <a:lnTo>
                    <a:pt x="18" y="178"/>
                  </a:lnTo>
                  <a:cubicBezTo>
                    <a:pt x="34" y="166"/>
                    <a:pt x="16" y="189"/>
                    <a:pt x="40" y="167"/>
                  </a:cubicBezTo>
                  <a:cubicBezTo>
                    <a:pt x="39" y="164"/>
                    <a:pt x="26" y="174"/>
                    <a:pt x="31" y="166"/>
                  </a:cubicBezTo>
                  <a:lnTo>
                    <a:pt x="37" y="164"/>
                  </a:lnTo>
                  <a:cubicBezTo>
                    <a:pt x="37" y="162"/>
                    <a:pt x="69" y="133"/>
                    <a:pt x="47" y="147"/>
                  </a:cubicBezTo>
                  <a:cubicBezTo>
                    <a:pt x="38" y="151"/>
                    <a:pt x="38" y="154"/>
                    <a:pt x="29" y="162"/>
                  </a:cubicBezTo>
                  <a:cubicBezTo>
                    <a:pt x="23" y="161"/>
                    <a:pt x="13" y="168"/>
                    <a:pt x="9" y="167"/>
                  </a:cubicBezTo>
                  <a:cubicBezTo>
                    <a:pt x="28" y="152"/>
                    <a:pt x="8" y="161"/>
                    <a:pt x="28" y="148"/>
                  </a:cubicBezTo>
                  <a:cubicBezTo>
                    <a:pt x="19" y="158"/>
                    <a:pt x="24" y="162"/>
                    <a:pt x="42" y="149"/>
                  </a:cubicBezTo>
                  <a:cubicBezTo>
                    <a:pt x="63" y="129"/>
                    <a:pt x="42" y="154"/>
                    <a:pt x="64" y="136"/>
                  </a:cubicBezTo>
                  <a:cubicBezTo>
                    <a:pt x="62" y="133"/>
                    <a:pt x="83" y="114"/>
                    <a:pt x="96" y="102"/>
                  </a:cubicBezTo>
                  <a:cubicBezTo>
                    <a:pt x="97" y="100"/>
                    <a:pt x="90" y="105"/>
                    <a:pt x="88" y="106"/>
                  </a:cubicBezTo>
                  <a:cubicBezTo>
                    <a:pt x="75" y="117"/>
                    <a:pt x="76" y="118"/>
                    <a:pt x="62" y="130"/>
                  </a:cubicBezTo>
                  <a:cubicBezTo>
                    <a:pt x="63" y="123"/>
                    <a:pt x="53" y="127"/>
                    <a:pt x="39" y="136"/>
                  </a:cubicBezTo>
                  <a:cubicBezTo>
                    <a:pt x="45" y="129"/>
                    <a:pt x="58" y="118"/>
                    <a:pt x="60" y="118"/>
                  </a:cubicBezTo>
                  <a:cubicBezTo>
                    <a:pt x="53" y="118"/>
                    <a:pt x="51" y="113"/>
                    <a:pt x="52" y="106"/>
                  </a:cubicBezTo>
                  <a:cubicBezTo>
                    <a:pt x="33" y="126"/>
                    <a:pt x="44" y="106"/>
                    <a:pt x="28" y="123"/>
                  </a:cubicBezTo>
                  <a:cubicBezTo>
                    <a:pt x="24" y="129"/>
                    <a:pt x="11" y="144"/>
                    <a:pt x="0" y="151"/>
                  </a:cubicBezTo>
                  <a:cubicBezTo>
                    <a:pt x="1" y="148"/>
                    <a:pt x="10" y="143"/>
                    <a:pt x="14" y="138"/>
                  </a:cubicBezTo>
                  <a:cubicBezTo>
                    <a:pt x="1" y="147"/>
                    <a:pt x="30" y="120"/>
                    <a:pt x="11" y="134"/>
                  </a:cubicBezTo>
                  <a:cubicBezTo>
                    <a:pt x="21" y="132"/>
                    <a:pt x="37" y="113"/>
                    <a:pt x="54" y="99"/>
                  </a:cubicBezTo>
                  <a:cubicBezTo>
                    <a:pt x="43" y="104"/>
                    <a:pt x="66" y="89"/>
                    <a:pt x="64" y="86"/>
                  </a:cubicBezTo>
                  <a:cubicBezTo>
                    <a:pt x="53" y="92"/>
                    <a:pt x="43" y="95"/>
                    <a:pt x="37" y="95"/>
                  </a:cubicBezTo>
                  <a:cubicBezTo>
                    <a:pt x="50" y="78"/>
                    <a:pt x="30" y="87"/>
                    <a:pt x="26" y="84"/>
                  </a:cubicBezTo>
                  <a:cubicBezTo>
                    <a:pt x="33" y="75"/>
                    <a:pt x="53" y="60"/>
                    <a:pt x="55" y="55"/>
                  </a:cubicBezTo>
                  <a:cubicBezTo>
                    <a:pt x="53" y="54"/>
                    <a:pt x="36" y="74"/>
                    <a:pt x="42" y="64"/>
                  </a:cubicBezTo>
                  <a:lnTo>
                    <a:pt x="46" y="61"/>
                  </a:lnTo>
                  <a:cubicBezTo>
                    <a:pt x="41" y="64"/>
                    <a:pt x="54" y="44"/>
                    <a:pt x="26" y="67"/>
                  </a:cubicBezTo>
                  <a:lnTo>
                    <a:pt x="47" y="50"/>
                  </a:lnTo>
                  <a:cubicBezTo>
                    <a:pt x="49" y="48"/>
                    <a:pt x="43" y="52"/>
                    <a:pt x="41" y="53"/>
                  </a:cubicBezTo>
                  <a:cubicBezTo>
                    <a:pt x="47" y="47"/>
                    <a:pt x="53" y="41"/>
                    <a:pt x="58" y="39"/>
                  </a:cubicBezTo>
                  <a:cubicBezTo>
                    <a:pt x="70" y="25"/>
                    <a:pt x="52" y="37"/>
                    <a:pt x="50" y="35"/>
                  </a:cubicBezTo>
                  <a:lnTo>
                    <a:pt x="39" y="47"/>
                  </a:lnTo>
                  <a:cubicBezTo>
                    <a:pt x="27" y="52"/>
                    <a:pt x="37" y="39"/>
                    <a:pt x="30" y="39"/>
                  </a:cubicBezTo>
                  <a:lnTo>
                    <a:pt x="41" y="29"/>
                  </a:lnTo>
                  <a:lnTo>
                    <a:pt x="33" y="33"/>
                  </a:lnTo>
                  <a:cubicBezTo>
                    <a:pt x="44" y="24"/>
                    <a:pt x="50" y="16"/>
                    <a:pt x="40" y="23"/>
                  </a:cubicBezTo>
                  <a:lnTo>
                    <a:pt x="73" y="3"/>
                  </a:lnTo>
                  <a:cubicBezTo>
                    <a:pt x="67" y="10"/>
                    <a:pt x="57" y="14"/>
                    <a:pt x="47" y="25"/>
                  </a:cubicBezTo>
                  <a:cubicBezTo>
                    <a:pt x="37" y="34"/>
                    <a:pt x="43" y="35"/>
                    <a:pt x="55" y="25"/>
                  </a:cubicBezTo>
                  <a:cubicBezTo>
                    <a:pt x="55" y="23"/>
                    <a:pt x="52" y="25"/>
                    <a:pt x="47" y="28"/>
                  </a:cubicBezTo>
                  <a:cubicBezTo>
                    <a:pt x="63" y="13"/>
                    <a:pt x="64" y="16"/>
                    <a:pt x="76" y="7"/>
                  </a:cubicBezTo>
                  <a:cubicBezTo>
                    <a:pt x="75" y="7"/>
                    <a:pt x="79" y="2"/>
                    <a:pt x="74" y="6"/>
                  </a:cubicBezTo>
                  <a:cubicBezTo>
                    <a:pt x="83" y="0"/>
                    <a:pt x="85" y="1"/>
                    <a:pt x="87" y="2"/>
                  </a:cubicBezTo>
                  <a:cubicBezTo>
                    <a:pt x="80" y="6"/>
                    <a:pt x="78" y="12"/>
                    <a:pt x="73" y="15"/>
                  </a:cubicBezTo>
                  <a:cubicBezTo>
                    <a:pt x="87" y="3"/>
                    <a:pt x="93" y="1"/>
                    <a:pt x="91" y="7"/>
                  </a:cubicBezTo>
                  <a:cubicBezTo>
                    <a:pt x="76" y="23"/>
                    <a:pt x="106" y="2"/>
                    <a:pt x="104" y="9"/>
                  </a:cubicBezTo>
                  <a:cubicBezTo>
                    <a:pt x="89" y="21"/>
                    <a:pt x="76" y="30"/>
                    <a:pt x="68" y="33"/>
                  </a:cubicBezTo>
                  <a:cubicBezTo>
                    <a:pt x="62" y="41"/>
                    <a:pt x="70" y="35"/>
                    <a:pt x="65" y="43"/>
                  </a:cubicBezTo>
                  <a:cubicBezTo>
                    <a:pt x="76" y="34"/>
                    <a:pt x="93" y="20"/>
                    <a:pt x="102" y="17"/>
                  </a:cubicBezTo>
                  <a:lnTo>
                    <a:pt x="91" y="26"/>
                  </a:lnTo>
                  <a:cubicBezTo>
                    <a:pt x="99" y="24"/>
                    <a:pt x="115" y="10"/>
                    <a:pt x="114" y="15"/>
                  </a:cubicBezTo>
                  <a:cubicBezTo>
                    <a:pt x="113" y="25"/>
                    <a:pt x="117" y="29"/>
                    <a:pt x="119" y="34"/>
                  </a:cubicBezTo>
                  <a:lnTo>
                    <a:pt x="108" y="44"/>
                  </a:lnTo>
                  <a:cubicBezTo>
                    <a:pt x="133" y="26"/>
                    <a:pt x="123" y="43"/>
                    <a:pt x="135" y="37"/>
                  </a:cubicBezTo>
                  <a:cubicBezTo>
                    <a:pt x="129" y="50"/>
                    <a:pt x="154" y="38"/>
                    <a:pt x="138" y="56"/>
                  </a:cubicBezTo>
                  <a:cubicBezTo>
                    <a:pt x="153" y="57"/>
                    <a:pt x="167" y="57"/>
                    <a:pt x="170" y="69"/>
                  </a:cubicBezTo>
                  <a:lnTo>
                    <a:pt x="154" y="81"/>
                  </a:lnTo>
                  <a:cubicBezTo>
                    <a:pt x="166" y="73"/>
                    <a:pt x="145" y="90"/>
                    <a:pt x="149" y="89"/>
                  </a:cubicBezTo>
                  <a:cubicBezTo>
                    <a:pt x="160" y="77"/>
                    <a:pt x="167" y="77"/>
                    <a:pt x="177" y="70"/>
                  </a:cubicBezTo>
                  <a:cubicBezTo>
                    <a:pt x="169" y="84"/>
                    <a:pt x="186" y="78"/>
                    <a:pt x="200" y="71"/>
                  </a:cubicBezTo>
                  <a:lnTo>
                    <a:pt x="189" y="81"/>
                  </a:lnTo>
                  <a:cubicBezTo>
                    <a:pt x="212" y="67"/>
                    <a:pt x="198" y="86"/>
                    <a:pt x="198" y="93"/>
                  </a:cubicBezTo>
                  <a:cubicBezTo>
                    <a:pt x="194" y="97"/>
                    <a:pt x="185" y="107"/>
                    <a:pt x="187" y="107"/>
                  </a:cubicBezTo>
                  <a:cubicBezTo>
                    <a:pt x="206" y="94"/>
                    <a:pt x="206" y="97"/>
                    <a:pt x="220" y="90"/>
                  </a:cubicBezTo>
                  <a:cubicBezTo>
                    <a:pt x="222" y="93"/>
                    <a:pt x="221" y="100"/>
                    <a:pt x="217" y="109"/>
                  </a:cubicBezTo>
                  <a:cubicBezTo>
                    <a:pt x="249" y="97"/>
                    <a:pt x="241" y="119"/>
                    <a:pt x="264" y="116"/>
                  </a:cubicBezTo>
                  <a:lnTo>
                    <a:pt x="252" y="128"/>
                  </a:lnTo>
                  <a:cubicBezTo>
                    <a:pt x="287" y="113"/>
                    <a:pt x="272" y="146"/>
                    <a:pt x="293" y="142"/>
                  </a:cubicBezTo>
                  <a:lnTo>
                    <a:pt x="271" y="160"/>
                  </a:lnTo>
                  <a:cubicBezTo>
                    <a:pt x="266" y="168"/>
                    <a:pt x="281" y="161"/>
                    <a:pt x="296" y="147"/>
                  </a:cubicBezTo>
                  <a:cubicBezTo>
                    <a:pt x="292" y="155"/>
                    <a:pt x="312" y="144"/>
                    <a:pt x="296" y="161"/>
                  </a:cubicBezTo>
                  <a:cubicBezTo>
                    <a:pt x="294" y="167"/>
                    <a:pt x="308" y="155"/>
                    <a:pt x="313" y="155"/>
                  </a:cubicBezTo>
                  <a:cubicBezTo>
                    <a:pt x="309" y="167"/>
                    <a:pt x="313" y="167"/>
                    <a:pt x="321" y="168"/>
                  </a:cubicBezTo>
                  <a:lnTo>
                    <a:pt x="321" y="166"/>
                  </a:lnTo>
                  <a:cubicBezTo>
                    <a:pt x="316" y="169"/>
                    <a:pt x="307" y="177"/>
                    <a:pt x="306" y="180"/>
                  </a:cubicBezTo>
                  <a:cubicBezTo>
                    <a:pt x="314" y="176"/>
                    <a:pt x="306" y="191"/>
                    <a:pt x="330" y="167"/>
                  </a:cubicBezTo>
                  <a:cubicBezTo>
                    <a:pt x="320" y="185"/>
                    <a:pt x="353" y="168"/>
                    <a:pt x="337" y="191"/>
                  </a:cubicBezTo>
                  <a:cubicBezTo>
                    <a:pt x="344" y="184"/>
                    <a:pt x="346" y="184"/>
                    <a:pt x="351" y="181"/>
                  </a:cubicBezTo>
                  <a:cubicBezTo>
                    <a:pt x="355" y="185"/>
                    <a:pt x="345" y="202"/>
                    <a:pt x="360" y="195"/>
                  </a:cubicBezTo>
                  <a:cubicBezTo>
                    <a:pt x="357" y="199"/>
                    <a:pt x="347" y="204"/>
                    <a:pt x="348" y="207"/>
                  </a:cubicBezTo>
                  <a:cubicBezTo>
                    <a:pt x="352" y="206"/>
                    <a:pt x="357" y="199"/>
                    <a:pt x="362" y="197"/>
                  </a:cubicBezTo>
                  <a:cubicBezTo>
                    <a:pt x="382" y="193"/>
                    <a:pt x="362" y="223"/>
                    <a:pt x="371" y="227"/>
                  </a:cubicBezTo>
                  <a:cubicBezTo>
                    <a:pt x="394" y="227"/>
                    <a:pt x="398" y="245"/>
                    <a:pt x="410" y="254"/>
                  </a:cubicBezTo>
                  <a:lnTo>
                    <a:pt x="405" y="258"/>
                  </a:lnTo>
                  <a:cubicBezTo>
                    <a:pt x="428" y="245"/>
                    <a:pt x="392" y="284"/>
                    <a:pt x="424" y="262"/>
                  </a:cubicBezTo>
                  <a:cubicBezTo>
                    <a:pt x="420" y="267"/>
                    <a:pt x="425" y="267"/>
                    <a:pt x="414" y="275"/>
                  </a:cubicBezTo>
                  <a:cubicBezTo>
                    <a:pt x="431" y="266"/>
                    <a:pt x="409" y="295"/>
                    <a:pt x="430" y="284"/>
                  </a:cubicBezTo>
                  <a:cubicBezTo>
                    <a:pt x="430" y="283"/>
                    <a:pt x="429" y="283"/>
                    <a:pt x="426" y="285"/>
                  </a:cubicBezTo>
                  <a:cubicBezTo>
                    <a:pt x="419" y="299"/>
                    <a:pt x="438" y="289"/>
                    <a:pt x="431" y="303"/>
                  </a:cubicBezTo>
                  <a:cubicBezTo>
                    <a:pt x="429" y="305"/>
                    <a:pt x="426" y="305"/>
                    <a:pt x="421" y="309"/>
                  </a:cubicBezTo>
                  <a:cubicBezTo>
                    <a:pt x="413" y="320"/>
                    <a:pt x="446" y="295"/>
                    <a:pt x="422" y="317"/>
                  </a:cubicBezTo>
                  <a:cubicBezTo>
                    <a:pt x="423" y="318"/>
                    <a:pt x="436" y="307"/>
                    <a:pt x="434" y="307"/>
                  </a:cubicBezTo>
                  <a:cubicBezTo>
                    <a:pt x="433" y="326"/>
                    <a:pt x="458" y="322"/>
                    <a:pt x="473" y="328"/>
                  </a:cubicBezTo>
                  <a:cubicBezTo>
                    <a:pt x="465" y="348"/>
                    <a:pt x="432" y="365"/>
                    <a:pt x="455" y="355"/>
                  </a:cubicBezTo>
                  <a:cubicBezTo>
                    <a:pt x="451" y="359"/>
                    <a:pt x="465" y="347"/>
                    <a:pt x="460" y="351"/>
                  </a:cubicBezTo>
                  <a:cubicBezTo>
                    <a:pt x="469" y="347"/>
                    <a:pt x="435" y="379"/>
                    <a:pt x="450" y="369"/>
                  </a:cubicBezTo>
                  <a:cubicBezTo>
                    <a:pt x="465" y="355"/>
                    <a:pt x="459" y="363"/>
                    <a:pt x="469" y="355"/>
                  </a:cubicBezTo>
                  <a:cubicBezTo>
                    <a:pt x="463" y="368"/>
                    <a:pt x="450" y="381"/>
                    <a:pt x="464" y="374"/>
                  </a:cubicBezTo>
                  <a:lnTo>
                    <a:pt x="456" y="381"/>
                  </a:lnTo>
                  <a:cubicBezTo>
                    <a:pt x="483" y="366"/>
                    <a:pt x="475" y="381"/>
                    <a:pt x="504" y="362"/>
                  </a:cubicBezTo>
                  <a:cubicBezTo>
                    <a:pt x="529" y="381"/>
                    <a:pt x="563" y="391"/>
                    <a:pt x="586" y="411"/>
                  </a:cubicBezTo>
                  <a:cubicBezTo>
                    <a:pt x="600" y="438"/>
                    <a:pt x="631" y="449"/>
                    <a:pt x="637" y="484"/>
                  </a:cubicBezTo>
                  <a:cubicBezTo>
                    <a:pt x="621" y="508"/>
                    <a:pt x="622" y="508"/>
                    <a:pt x="635" y="506"/>
                  </a:cubicBezTo>
                  <a:cubicBezTo>
                    <a:pt x="632" y="509"/>
                    <a:pt x="631" y="509"/>
                    <a:pt x="628" y="513"/>
                  </a:cubicBezTo>
                  <a:cubicBezTo>
                    <a:pt x="645" y="498"/>
                    <a:pt x="633" y="515"/>
                    <a:pt x="650" y="501"/>
                  </a:cubicBezTo>
                  <a:cubicBezTo>
                    <a:pt x="654" y="513"/>
                    <a:pt x="666" y="516"/>
                    <a:pt x="673" y="525"/>
                  </a:cubicBezTo>
                  <a:cubicBezTo>
                    <a:pt x="670" y="525"/>
                    <a:pt x="656" y="537"/>
                    <a:pt x="658" y="537"/>
                  </a:cubicBezTo>
                  <a:lnTo>
                    <a:pt x="671" y="529"/>
                  </a:lnTo>
                  <a:lnTo>
                    <a:pt x="666" y="534"/>
                  </a:lnTo>
                  <a:cubicBezTo>
                    <a:pt x="670" y="533"/>
                    <a:pt x="679" y="527"/>
                    <a:pt x="684" y="521"/>
                  </a:cubicBezTo>
                  <a:cubicBezTo>
                    <a:pt x="718" y="529"/>
                    <a:pt x="702" y="581"/>
                    <a:pt x="724" y="599"/>
                  </a:cubicBezTo>
                  <a:cubicBezTo>
                    <a:pt x="722" y="610"/>
                    <a:pt x="735" y="612"/>
                    <a:pt x="743" y="614"/>
                  </a:cubicBezTo>
                  <a:cubicBezTo>
                    <a:pt x="734" y="650"/>
                    <a:pt x="728" y="681"/>
                    <a:pt x="759" y="684"/>
                  </a:cubicBezTo>
                  <a:cubicBezTo>
                    <a:pt x="759" y="684"/>
                    <a:pt x="712" y="721"/>
                    <a:pt x="696" y="723"/>
                  </a:cubicBez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062">
              <a:extLst>
                <a:ext uri="{FF2B5EF4-FFF2-40B4-BE49-F238E27FC236}">
                  <a16:creationId xmlns:a16="http://schemas.microsoft.com/office/drawing/2014/main" id="{E277D067-1F06-BE6E-B04E-085F3F425254}"/>
                </a:ext>
              </a:extLst>
            </p:cNvPr>
            <p:cNvSpPr>
              <a:spLocks/>
            </p:cNvSpPr>
            <p:nvPr/>
          </p:nvSpPr>
          <p:spPr bwMode="auto">
            <a:xfrm>
              <a:off x="4676775" y="2481263"/>
              <a:ext cx="9525" cy="7938"/>
            </a:xfrm>
            <a:custGeom>
              <a:avLst/>
              <a:gdLst>
                <a:gd name="T0" fmla="*/ 24 w 24"/>
                <a:gd name="T1" fmla="*/ 0 h 23"/>
                <a:gd name="T2" fmla="*/ 0 w 24"/>
                <a:gd name="T3" fmla="*/ 23 h 23"/>
                <a:gd name="T4" fmla="*/ 24 w 24"/>
                <a:gd name="T5" fmla="*/ 0 h 23"/>
              </a:gdLst>
              <a:ahLst/>
              <a:cxnLst>
                <a:cxn ang="0">
                  <a:pos x="T0" y="T1"/>
                </a:cxn>
                <a:cxn ang="0">
                  <a:pos x="T2" y="T3"/>
                </a:cxn>
                <a:cxn ang="0">
                  <a:pos x="T4" y="T5"/>
                </a:cxn>
              </a:cxnLst>
              <a:rect l="0" t="0" r="r" b="b"/>
              <a:pathLst>
                <a:path w="24" h="23">
                  <a:moveTo>
                    <a:pt x="24" y="0"/>
                  </a:moveTo>
                  <a:cubicBezTo>
                    <a:pt x="16" y="8"/>
                    <a:pt x="13" y="14"/>
                    <a:pt x="0" y="23"/>
                  </a:cubicBezTo>
                  <a:cubicBezTo>
                    <a:pt x="8" y="16"/>
                    <a:pt x="16" y="7"/>
                    <a:pt x="24"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063">
              <a:extLst>
                <a:ext uri="{FF2B5EF4-FFF2-40B4-BE49-F238E27FC236}">
                  <a16:creationId xmlns:a16="http://schemas.microsoft.com/office/drawing/2014/main" id="{53EAFAAF-4CEF-1898-75DF-4F241DBFC439}"/>
                </a:ext>
              </a:extLst>
            </p:cNvPr>
            <p:cNvSpPr>
              <a:spLocks/>
            </p:cNvSpPr>
            <p:nvPr/>
          </p:nvSpPr>
          <p:spPr bwMode="auto">
            <a:xfrm>
              <a:off x="4665663" y="2524125"/>
              <a:ext cx="4763" cy="4763"/>
            </a:xfrm>
            <a:custGeom>
              <a:avLst/>
              <a:gdLst>
                <a:gd name="T0" fmla="*/ 14 w 16"/>
                <a:gd name="T1" fmla="*/ 2 h 13"/>
                <a:gd name="T2" fmla="*/ 9 w 16"/>
                <a:gd name="T3" fmla="*/ 7 h 13"/>
                <a:gd name="T4" fmla="*/ 4 w 16"/>
                <a:gd name="T5" fmla="*/ 8 h 13"/>
                <a:gd name="T6" fmla="*/ 14 w 16"/>
                <a:gd name="T7" fmla="*/ 2 h 13"/>
              </a:gdLst>
              <a:ahLst/>
              <a:cxnLst>
                <a:cxn ang="0">
                  <a:pos x="T0" y="T1"/>
                </a:cxn>
                <a:cxn ang="0">
                  <a:pos x="T2" y="T3"/>
                </a:cxn>
                <a:cxn ang="0">
                  <a:pos x="T4" y="T5"/>
                </a:cxn>
                <a:cxn ang="0">
                  <a:pos x="T6" y="T7"/>
                </a:cxn>
              </a:cxnLst>
              <a:rect l="0" t="0" r="r" b="b"/>
              <a:pathLst>
                <a:path w="16" h="13">
                  <a:moveTo>
                    <a:pt x="14" y="2"/>
                  </a:moveTo>
                  <a:cubicBezTo>
                    <a:pt x="16" y="0"/>
                    <a:pt x="11" y="6"/>
                    <a:pt x="9" y="7"/>
                  </a:cubicBezTo>
                  <a:cubicBezTo>
                    <a:pt x="8" y="7"/>
                    <a:pt x="0" y="13"/>
                    <a:pt x="4" y="8"/>
                  </a:cubicBezTo>
                  <a:cubicBezTo>
                    <a:pt x="6" y="8"/>
                    <a:pt x="10" y="5"/>
                    <a:pt x="14" y="2"/>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064">
              <a:extLst>
                <a:ext uri="{FF2B5EF4-FFF2-40B4-BE49-F238E27FC236}">
                  <a16:creationId xmlns:a16="http://schemas.microsoft.com/office/drawing/2014/main" id="{50A6E36D-BAC0-A2C2-E1E2-E2AE09BD2BC2}"/>
                </a:ext>
              </a:extLst>
            </p:cNvPr>
            <p:cNvSpPr>
              <a:spLocks/>
            </p:cNvSpPr>
            <p:nvPr/>
          </p:nvSpPr>
          <p:spPr bwMode="auto">
            <a:xfrm>
              <a:off x="4665663" y="2530475"/>
              <a:ext cx="6350" cy="3175"/>
            </a:xfrm>
            <a:custGeom>
              <a:avLst/>
              <a:gdLst>
                <a:gd name="T0" fmla="*/ 19 w 19"/>
                <a:gd name="T1" fmla="*/ 0 h 9"/>
                <a:gd name="T2" fmla="*/ 0 w 19"/>
                <a:gd name="T3" fmla="*/ 9 h 9"/>
                <a:gd name="T4" fmla="*/ 19 w 19"/>
                <a:gd name="T5" fmla="*/ 0 h 9"/>
              </a:gdLst>
              <a:ahLst/>
              <a:cxnLst>
                <a:cxn ang="0">
                  <a:pos x="T0" y="T1"/>
                </a:cxn>
                <a:cxn ang="0">
                  <a:pos x="T2" y="T3"/>
                </a:cxn>
                <a:cxn ang="0">
                  <a:pos x="T4" y="T5"/>
                </a:cxn>
              </a:cxnLst>
              <a:rect l="0" t="0" r="r" b="b"/>
              <a:pathLst>
                <a:path w="19" h="9">
                  <a:moveTo>
                    <a:pt x="19" y="0"/>
                  </a:moveTo>
                  <a:cubicBezTo>
                    <a:pt x="11" y="7"/>
                    <a:pt x="2" y="9"/>
                    <a:pt x="0" y="9"/>
                  </a:cubicBezTo>
                  <a:lnTo>
                    <a:pt x="19" y="0"/>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065">
              <a:extLst>
                <a:ext uri="{FF2B5EF4-FFF2-40B4-BE49-F238E27FC236}">
                  <a16:creationId xmlns:a16="http://schemas.microsoft.com/office/drawing/2014/main" id="{C27DE6F6-7FE7-A09F-E2D5-5D3AF6E2D749}"/>
                </a:ext>
              </a:extLst>
            </p:cNvPr>
            <p:cNvSpPr>
              <a:spLocks/>
            </p:cNvSpPr>
            <p:nvPr/>
          </p:nvSpPr>
          <p:spPr bwMode="auto">
            <a:xfrm>
              <a:off x="4660900" y="2544763"/>
              <a:ext cx="3175" cy="3175"/>
            </a:xfrm>
            <a:custGeom>
              <a:avLst/>
              <a:gdLst>
                <a:gd name="T0" fmla="*/ 10 w 10"/>
                <a:gd name="T1" fmla="*/ 0 h 10"/>
                <a:gd name="T2" fmla="*/ 0 w 10"/>
                <a:gd name="T3" fmla="*/ 8 h 10"/>
                <a:gd name="T4" fmla="*/ 10 w 10"/>
                <a:gd name="T5" fmla="*/ 0 h 10"/>
              </a:gdLst>
              <a:ahLst/>
              <a:cxnLst>
                <a:cxn ang="0">
                  <a:pos x="T0" y="T1"/>
                </a:cxn>
                <a:cxn ang="0">
                  <a:pos x="T2" y="T3"/>
                </a:cxn>
                <a:cxn ang="0">
                  <a:pos x="T4" y="T5"/>
                </a:cxn>
              </a:cxnLst>
              <a:rect l="0" t="0" r="r" b="b"/>
              <a:pathLst>
                <a:path w="10" h="10">
                  <a:moveTo>
                    <a:pt x="10" y="0"/>
                  </a:moveTo>
                  <a:cubicBezTo>
                    <a:pt x="5" y="7"/>
                    <a:pt x="1" y="10"/>
                    <a:pt x="0" y="8"/>
                  </a:cubicBezTo>
                  <a:cubicBezTo>
                    <a:pt x="4" y="4"/>
                    <a:pt x="6" y="3"/>
                    <a:pt x="10"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066">
              <a:extLst>
                <a:ext uri="{FF2B5EF4-FFF2-40B4-BE49-F238E27FC236}">
                  <a16:creationId xmlns:a16="http://schemas.microsoft.com/office/drawing/2014/main" id="{58B108BE-AD79-89CC-22B9-EC7FF5A0FF9C}"/>
                </a:ext>
              </a:extLst>
            </p:cNvPr>
            <p:cNvSpPr>
              <a:spLocks/>
            </p:cNvSpPr>
            <p:nvPr/>
          </p:nvSpPr>
          <p:spPr bwMode="auto">
            <a:xfrm>
              <a:off x="4667250" y="2540000"/>
              <a:ext cx="4763" cy="3175"/>
            </a:xfrm>
            <a:custGeom>
              <a:avLst/>
              <a:gdLst>
                <a:gd name="T0" fmla="*/ 14 w 15"/>
                <a:gd name="T1" fmla="*/ 0 h 11"/>
                <a:gd name="T2" fmla="*/ 7 w 15"/>
                <a:gd name="T3" fmla="*/ 9 h 11"/>
                <a:gd name="T4" fmla="*/ 14 w 15"/>
                <a:gd name="T5" fmla="*/ 0 h 11"/>
              </a:gdLst>
              <a:ahLst/>
              <a:cxnLst>
                <a:cxn ang="0">
                  <a:pos x="T0" y="T1"/>
                </a:cxn>
                <a:cxn ang="0">
                  <a:pos x="T2" y="T3"/>
                </a:cxn>
                <a:cxn ang="0">
                  <a:pos x="T4" y="T5"/>
                </a:cxn>
              </a:cxnLst>
              <a:rect l="0" t="0" r="r" b="b"/>
              <a:pathLst>
                <a:path w="15" h="11">
                  <a:moveTo>
                    <a:pt x="14" y="0"/>
                  </a:moveTo>
                  <a:cubicBezTo>
                    <a:pt x="15" y="0"/>
                    <a:pt x="11" y="5"/>
                    <a:pt x="7" y="9"/>
                  </a:cubicBezTo>
                  <a:cubicBezTo>
                    <a:pt x="13" y="3"/>
                    <a:pt x="0" y="11"/>
                    <a:pt x="14" y="0"/>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067">
              <a:extLst>
                <a:ext uri="{FF2B5EF4-FFF2-40B4-BE49-F238E27FC236}">
                  <a16:creationId xmlns:a16="http://schemas.microsoft.com/office/drawing/2014/main" id="{71AEB408-D345-9C48-0F93-96AE534471CF}"/>
                </a:ext>
              </a:extLst>
            </p:cNvPr>
            <p:cNvSpPr>
              <a:spLocks/>
            </p:cNvSpPr>
            <p:nvPr/>
          </p:nvSpPr>
          <p:spPr bwMode="auto">
            <a:xfrm>
              <a:off x="4667250" y="2554288"/>
              <a:ext cx="7938" cy="4763"/>
            </a:xfrm>
            <a:custGeom>
              <a:avLst/>
              <a:gdLst>
                <a:gd name="T0" fmla="*/ 12 w 21"/>
                <a:gd name="T1" fmla="*/ 4 h 14"/>
                <a:gd name="T2" fmla="*/ 13 w 21"/>
                <a:gd name="T3" fmla="*/ 8 h 14"/>
                <a:gd name="T4" fmla="*/ 12 w 21"/>
                <a:gd name="T5" fmla="*/ 4 h 14"/>
              </a:gdLst>
              <a:ahLst/>
              <a:cxnLst>
                <a:cxn ang="0">
                  <a:pos x="T0" y="T1"/>
                </a:cxn>
                <a:cxn ang="0">
                  <a:pos x="T2" y="T3"/>
                </a:cxn>
                <a:cxn ang="0">
                  <a:pos x="T4" y="T5"/>
                </a:cxn>
              </a:cxnLst>
              <a:rect l="0" t="0" r="r" b="b"/>
              <a:pathLst>
                <a:path w="21" h="14">
                  <a:moveTo>
                    <a:pt x="12" y="4"/>
                  </a:moveTo>
                  <a:cubicBezTo>
                    <a:pt x="13" y="4"/>
                    <a:pt x="21" y="0"/>
                    <a:pt x="13" y="8"/>
                  </a:cubicBezTo>
                  <a:cubicBezTo>
                    <a:pt x="18" y="2"/>
                    <a:pt x="0" y="14"/>
                    <a:pt x="12" y="4"/>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68">
              <a:extLst>
                <a:ext uri="{FF2B5EF4-FFF2-40B4-BE49-F238E27FC236}">
                  <a16:creationId xmlns:a16="http://schemas.microsoft.com/office/drawing/2014/main" id="{A7015C12-7944-FA7A-2FBE-0C8EAB88E0E6}"/>
                </a:ext>
              </a:extLst>
            </p:cNvPr>
            <p:cNvSpPr>
              <a:spLocks/>
            </p:cNvSpPr>
            <p:nvPr/>
          </p:nvSpPr>
          <p:spPr bwMode="auto">
            <a:xfrm>
              <a:off x="4675188" y="2555875"/>
              <a:ext cx="4763" cy="3175"/>
            </a:xfrm>
            <a:custGeom>
              <a:avLst/>
              <a:gdLst>
                <a:gd name="T0" fmla="*/ 9 w 10"/>
                <a:gd name="T1" fmla="*/ 0 h 9"/>
                <a:gd name="T2" fmla="*/ 10 w 10"/>
                <a:gd name="T3" fmla="*/ 1 h 9"/>
                <a:gd name="T4" fmla="*/ 0 w 10"/>
                <a:gd name="T5" fmla="*/ 9 h 9"/>
                <a:gd name="T6" fmla="*/ 9 w 10"/>
                <a:gd name="T7" fmla="*/ 0 h 9"/>
              </a:gdLst>
              <a:ahLst/>
              <a:cxnLst>
                <a:cxn ang="0">
                  <a:pos x="T0" y="T1"/>
                </a:cxn>
                <a:cxn ang="0">
                  <a:pos x="T2" y="T3"/>
                </a:cxn>
                <a:cxn ang="0">
                  <a:pos x="T4" y="T5"/>
                </a:cxn>
                <a:cxn ang="0">
                  <a:pos x="T6" y="T7"/>
                </a:cxn>
              </a:cxnLst>
              <a:rect l="0" t="0" r="r" b="b"/>
              <a:pathLst>
                <a:path w="10" h="9">
                  <a:moveTo>
                    <a:pt x="9" y="0"/>
                  </a:moveTo>
                  <a:cubicBezTo>
                    <a:pt x="9" y="1"/>
                    <a:pt x="8" y="3"/>
                    <a:pt x="10" y="1"/>
                  </a:cubicBezTo>
                  <a:cubicBezTo>
                    <a:pt x="7" y="5"/>
                    <a:pt x="1" y="9"/>
                    <a:pt x="0" y="9"/>
                  </a:cubicBezTo>
                  <a:lnTo>
                    <a:pt x="9" y="0"/>
                  </a:lnTo>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69">
              <a:extLst>
                <a:ext uri="{FF2B5EF4-FFF2-40B4-BE49-F238E27FC236}">
                  <a16:creationId xmlns:a16="http://schemas.microsoft.com/office/drawing/2014/main" id="{7D0D47A5-941C-1B56-30C8-31DCFCBBE896}"/>
                </a:ext>
              </a:extLst>
            </p:cNvPr>
            <p:cNvSpPr>
              <a:spLocks/>
            </p:cNvSpPr>
            <p:nvPr/>
          </p:nvSpPr>
          <p:spPr bwMode="auto">
            <a:xfrm>
              <a:off x="4754563" y="2620963"/>
              <a:ext cx="1588" cy="1588"/>
            </a:xfrm>
            <a:custGeom>
              <a:avLst/>
              <a:gdLst>
                <a:gd name="T0" fmla="*/ 5 w 8"/>
                <a:gd name="T1" fmla="*/ 4 h 6"/>
                <a:gd name="T2" fmla="*/ 0 w 8"/>
                <a:gd name="T3" fmla="*/ 6 h 6"/>
                <a:gd name="T4" fmla="*/ 8 w 8"/>
                <a:gd name="T5" fmla="*/ 0 h 6"/>
                <a:gd name="T6" fmla="*/ 5 w 8"/>
                <a:gd name="T7" fmla="*/ 4 h 6"/>
              </a:gdLst>
              <a:ahLst/>
              <a:cxnLst>
                <a:cxn ang="0">
                  <a:pos x="T0" y="T1"/>
                </a:cxn>
                <a:cxn ang="0">
                  <a:pos x="T2" y="T3"/>
                </a:cxn>
                <a:cxn ang="0">
                  <a:pos x="T4" y="T5"/>
                </a:cxn>
                <a:cxn ang="0">
                  <a:pos x="T6" y="T7"/>
                </a:cxn>
              </a:cxnLst>
              <a:rect l="0" t="0" r="r" b="b"/>
              <a:pathLst>
                <a:path w="8" h="6">
                  <a:moveTo>
                    <a:pt x="5" y="4"/>
                  </a:moveTo>
                  <a:lnTo>
                    <a:pt x="0" y="6"/>
                  </a:lnTo>
                  <a:lnTo>
                    <a:pt x="8" y="0"/>
                  </a:lnTo>
                  <a:lnTo>
                    <a:pt x="5" y="4"/>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070">
              <a:extLst>
                <a:ext uri="{FF2B5EF4-FFF2-40B4-BE49-F238E27FC236}">
                  <a16:creationId xmlns:a16="http://schemas.microsoft.com/office/drawing/2014/main" id="{805E589B-E685-286D-BE49-E1CBE664B41D}"/>
                </a:ext>
              </a:extLst>
            </p:cNvPr>
            <p:cNvSpPr>
              <a:spLocks/>
            </p:cNvSpPr>
            <p:nvPr/>
          </p:nvSpPr>
          <p:spPr bwMode="auto">
            <a:xfrm>
              <a:off x="4781550" y="2654300"/>
              <a:ext cx="4763" cy="4763"/>
            </a:xfrm>
            <a:custGeom>
              <a:avLst/>
              <a:gdLst>
                <a:gd name="T0" fmla="*/ 9 w 15"/>
                <a:gd name="T1" fmla="*/ 3 h 11"/>
                <a:gd name="T2" fmla="*/ 2 w 15"/>
                <a:gd name="T3" fmla="*/ 11 h 11"/>
                <a:gd name="T4" fmla="*/ 9 w 15"/>
                <a:gd name="T5" fmla="*/ 3 h 11"/>
              </a:gdLst>
              <a:ahLst/>
              <a:cxnLst>
                <a:cxn ang="0">
                  <a:pos x="T0" y="T1"/>
                </a:cxn>
                <a:cxn ang="0">
                  <a:pos x="T2" y="T3"/>
                </a:cxn>
                <a:cxn ang="0">
                  <a:pos x="T4" y="T5"/>
                </a:cxn>
              </a:cxnLst>
              <a:rect l="0" t="0" r="r" b="b"/>
              <a:pathLst>
                <a:path w="15" h="11">
                  <a:moveTo>
                    <a:pt x="9" y="3"/>
                  </a:moveTo>
                  <a:cubicBezTo>
                    <a:pt x="15" y="0"/>
                    <a:pt x="3" y="10"/>
                    <a:pt x="2" y="11"/>
                  </a:cubicBezTo>
                  <a:cubicBezTo>
                    <a:pt x="0" y="11"/>
                    <a:pt x="12" y="4"/>
                    <a:pt x="9" y="3"/>
                  </a:cubicBez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071">
              <a:extLst>
                <a:ext uri="{FF2B5EF4-FFF2-40B4-BE49-F238E27FC236}">
                  <a16:creationId xmlns:a16="http://schemas.microsoft.com/office/drawing/2014/main" id="{8F258555-01F0-A852-6D77-B368F4550253}"/>
                </a:ext>
              </a:extLst>
            </p:cNvPr>
            <p:cNvSpPr>
              <a:spLocks/>
            </p:cNvSpPr>
            <p:nvPr/>
          </p:nvSpPr>
          <p:spPr bwMode="auto">
            <a:xfrm>
              <a:off x="4813300" y="2657475"/>
              <a:ext cx="6350" cy="4763"/>
            </a:xfrm>
            <a:custGeom>
              <a:avLst/>
              <a:gdLst>
                <a:gd name="T0" fmla="*/ 1 w 16"/>
                <a:gd name="T1" fmla="*/ 14 h 14"/>
                <a:gd name="T2" fmla="*/ 0 w 16"/>
                <a:gd name="T3" fmla="*/ 14 h 14"/>
                <a:gd name="T4" fmla="*/ 16 w 16"/>
                <a:gd name="T5" fmla="*/ 0 h 14"/>
                <a:gd name="T6" fmla="*/ 1 w 16"/>
                <a:gd name="T7" fmla="*/ 14 h 14"/>
              </a:gdLst>
              <a:ahLst/>
              <a:cxnLst>
                <a:cxn ang="0">
                  <a:pos x="T0" y="T1"/>
                </a:cxn>
                <a:cxn ang="0">
                  <a:pos x="T2" y="T3"/>
                </a:cxn>
                <a:cxn ang="0">
                  <a:pos x="T4" y="T5"/>
                </a:cxn>
                <a:cxn ang="0">
                  <a:pos x="T6" y="T7"/>
                </a:cxn>
              </a:cxnLst>
              <a:rect l="0" t="0" r="r" b="b"/>
              <a:pathLst>
                <a:path w="16" h="14">
                  <a:moveTo>
                    <a:pt x="1" y="14"/>
                  </a:moveTo>
                  <a:lnTo>
                    <a:pt x="0" y="14"/>
                  </a:lnTo>
                  <a:lnTo>
                    <a:pt x="16" y="0"/>
                  </a:lnTo>
                  <a:lnTo>
                    <a:pt x="1" y="14"/>
                  </a:lnTo>
                  <a:close/>
                </a:path>
              </a:pathLst>
            </a:custGeom>
            <a:solidFill>
              <a:srgbClr val="D5E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015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669036" y="351810"/>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Features</a:t>
            </a:r>
          </a:p>
        </p:txBody>
      </p:sp>
      <p:graphicFrame>
        <p:nvGraphicFramePr>
          <p:cNvPr id="4" name="Content Placeholder 3">
            <a:extLst>
              <a:ext uri="{FF2B5EF4-FFF2-40B4-BE49-F238E27FC236}">
                <a16:creationId xmlns:a16="http://schemas.microsoft.com/office/drawing/2014/main" id="{4787883A-3F43-C504-8137-C1901F15BCF5}"/>
              </a:ext>
            </a:extLst>
          </p:cNvPr>
          <p:cNvGraphicFramePr>
            <a:graphicFrameLocks noGrp="1"/>
          </p:cNvGraphicFramePr>
          <p:nvPr>
            <p:ph idx="1"/>
            <p:extLst>
              <p:ext uri="{D42A27DB-BD31-4B8C-83A1-F6EECF244321}">
                <p14:modId xmlns:p14="http://schemas.microsoft.com/office/powerpoint/2010/main" val="3291713216"/>
              </p:ext>
            </p:extLst>
          </p:nvPr>
        </p:nvGraphicFramePr>
        <p:xfrm>
          <a:off x="669036" y="2343150"/>
          <a:ext cx="10853928" cy="3377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162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669036" y="370098"/>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Features</a:t>
            </a:r>
          </a:p>
        </p:txBody>
      </p:sp>
      <p:graphicFrame>
        <p:nvGraphicFramePr>
          <p:cNvPr id="4" name="Content Placeholder 3">
            <a:extLst>
              <a:ext uri="{FF2B5EF4-FFF2-40B4-BE49-F238E27FC236}">
                <a16:creationId xmlns:a16="http://schemas.microsoft.com/office/drawing/2014/main" id="{4787883A-3F43-C504-8137-C1901F15BCF5}"/>
              </a:ext>
            </a:extLst>
          </p:cNvPr>
          <p:cNvGraphicFramePr>
            <a:graphicFrameLocks noGrp="1"/>
          </p:cNvGraphicFramePr>
          <p:nvPr>
            <p:ph idx="1"/>
            <p:extLst>
              <p:ext uri="{D42A27DB-BD31-4B8C-83A1-F6EECF244321}">
                <p14:modId xmlns:p14="http://schemas.microsoft.com/office/powerpoint/2010/main" val="3215497800"/>
              </p:ext>
            </p:extLst>
          </p:nvPr>
        </p:nvGraphicFramePr>
        <p:xfrm>
          <a:off x="669036" y="2343150"/>
          <a:ext cx="10853928" cy="3377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243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7" name="Rectangle 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dirty="0"/>
              <a:t>Demo</a:t>
            </a:r>
          </a:p>
        </p:txBody>
      </p:sp>
      <p:sp>
        <p:nvSpPr>
          <p:cNvPr id="29"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3F81CC"/>
          </a:solidFill>
          <a:ln w="38100" cap="rnd">
            <a:solidFill>
              <a:srgbClr val="3F81C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at staring at a laptop">
            <a:extLst>
              <a:ext uri="{FF2B5EF4-FFF2-40B4-BE49-F238E27FC236}">
                <a16:creationId xmlns:a16="http://schemas.microsoft.com/office/drawing/2014/main" id="{A3E17F64-6CA2-C17E-34BC-B093D574230D}"/>
              </a:ext>
            </a:extLst>
          </p:cNvPr>
          <p:cNvPicPr>
            <a:picLocks noChangeAspect="1"/>
          </p:cNvPicPr>
          <p:nvPr/>
        </p:nvPicPr>
        <p:blipFill rotWithShape="1">
          <a:blip r:embed="rId2"/>
          <a:srcRect l="47149" r="751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505423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42533" y="820898"/>
            <a:ext cx="3958792" cy="1031907"/>
          </a:xfrm>
          <a:prstGeom prst="rect">
            <a:avLst/>
          </a:prstGeom>
        </p:spPr>
        <p:txBody>
          <a:bodyPr vert="horz" wrap="square" lIns="0" tIns="8467" rIns="0" bIns="0" rtlCol="0">
            <a:spAutoFit/>
          </a:bodyPr>
          <a:lstStyle/>
          <a:p>
            <a:pPr marL="8467">
              <a:spcBef>
                <a:spcPts val="67"/>
              </a:spcBef>
            </a:pPr>
            <a:r>
              <a:rPr lang="en-US" sz="1600" b="1" spc="-67" dirty="0">
                <a:solidFill>
                  <a:srgbClr val="200929"/>
                </a:solidFill>
                <a:latin typeface="Times New Roman" panose="02020603050405020304" pitchFamily="18" charset="0"/>
                <a:cs typeface="Times New Roman" panose="02020603050405020304" pitchFamily="18" charset="0"/>
              </a:rPr>
              <a:t>Week 1-3:</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Snowflake data upload and Data preprocessing</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Big data handling</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LLM discovery</a:t>
            </a:r>
          </a:p>
        </p:txBody>
      </p:sp>
      <p:sp>
        <p:nvSpPr>
          <p:cNvPr id="4" name="object 4"/>
          <p:cNvSpPr txBox="1"/>
          <p:nvPr/>
        </p:nvSpPr>
        <p:spPr>
          <a:xfrm>
            <a:off x="6642534" y="2316959"/>
            <a:ext cx="3070437" cy="772433"/>
          </a:xfrm>
          <a:prstGeom prst="rect">
            <a:avLst/>
          </a:prstGeom>
        </p:spPr>
        <p:txBody>
          <a:bodyPr vert="horz" wrap="square" lIns="0" tIns="8043" rIns="0" bIns="0" rtlCol="0">
            <a:spAutoFit/>
          </a:bodyPr>
          <a:lstStyle/>
          <a:p>
            <a:pPr marL="8467">
              <a:spcBef>
                <a:spcPts val="63"/>
              </a:spcBef>
            </a:pPr>
            <a:r>
              <a:rPr lang="en-US" sz="1600" b="1" dirty="0">
                <a:solidFill>
                  <a:srgbClr val="200929"/>
                </a:solidFill>
                <a:latin typeface="Times New Roman" panose="02020603050405020304" pitchFamily="18" charset="0"/>
                <a:cs typeface="Times New Roman" panose="02020603050405020304" pitchFamily="18" charset="0"/>
              </a:rPr>
              <a:t>Week 3-5:</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GPT 3.5 LLM integration</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Persona generation</a:t>
            </a:r>
          </a:p>
        </p:txBody>
      </p:sp>
      <p:sp>
        <p:nvSpPr>
          <p:cNvPr id="5" name="object 5"/>
          <p:cNvSpPr txBox="1"/>
          <p:nvPr/>
        </p:nvSpPr>
        <p:spPr>
          <a:xfrm>
            <a:off x="6642533" y="3768609"/>
            <a:ext cx="4352289" cy="1031479"/>
          </a:xfrm>
          <a:prstGeom prst="rect">
            <a:avLst/>
          </a:prstGeom>
        </p:spPr>
        <p:txBody>
          <a:bodyPr vert="horz" wrap="square" lIns="0" tIns="8043" rIns="0" bIns="0" rtlCol="0">
            <a:spAutoFit/>
          </a:bodyPr>
          <a:lstStyle/>
          <a:p>
            <a:pPr marL="8467">
              <a:spcBef>
                <a:spcPts val="63"/>
              </a:spcBef>
            </a:pPr>
            <a:r>
              <a:rPr lang="en-US" sz="1600" b="1" dirty="0">
                <a:solidFill>
                  <a:srgbClr val="200929"/>
                </a:solidFill>
                <a:latin typeface="Times New Roman" panose="02020603050405020304" pitchFamily="18" charset="0"/>
                <a:cs typeface="Times New Roman" panose="02020603050405020304" pitchFamily="18" charset="0"/>
              </a:rPr>
              <a:t>Week 6-8:</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RAG with </a:t>
            </a:r>
            <a:r>
              <a:rPr lang="en-US" sz="1600" dirty="0" err="1">
                <a:solidFill>
                  <a:srgbClr val="200929"/>
                </a:solidFill>
                <a:latin typeface="Times New Roman" panose="02020603050405020304" pitchFamily="18" charset="0"/>
                <a:cs typeface="Times New Roman" panose="02020603050405020304" pitchFamily="18" charset="0"/>
              </a:rPr>
              <a:t>LangChain</a:t>
            </a:r>
            <a:endParaRPr lang="en-US" sz="1600" dirty="0">
              <a:solidFill>
                <a:srgbClr val="200929"/>
              </a:solidFill>
              <a:latin typeface="Times New Roman" panose="02020603050405020304" pitchFamily="18" charset="0"/>
              <a:cs typeface="Times New Roman" panose="02020603050405020304" pitchFamily="18" charset="0"/>
            </a:endParaRP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Prompt engineering refinement</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Group persona generation</a:t>
            </a:r>
            <a:endParaRPr lang="en-US" sz="16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6642533" y="5188490"/>
            <a:ext cx="3770207" cy="1073778"/>
          </a:xfrm>
          <a:prstGeom prst="rect">
            <a:avLst/>
          </a:prstGeom>
        </p:spPr>
        <p:txBody>
          <a:bodyPr vert="horz" wrap="square" lIns="0" tIns="8467" rIns="0" bIns="0" rtlCol="0">
            <a:spAutoFit/>
          </a:bodyPr>
          <a:lstStyle/>
          <a:p>
            <a:pPr marL="8467" marR="3387">
              <a:lnSpc>
                <a:spcPct val="106400"/>
              </a:lnSpc>
              <a:spcBef>
                <a:spcPts val="67"/>
              </a:spcBef>
            </a:pPr>
            <a:r>
              <a:rPr lang="en-US" sz="1600" b="1" dirty="0">
                <a:solidFill>
                  <a:srgbClr val="200929"/>
                </a:solidFill>
                <a:latin typeface="Times New Roman" panose="02020603050405020304" pitchFamily="18" charset="0"/>
                <a:cs typeface="Times New Roman" panose="02020603050405020304" pitchFamily="18" charset="0"/>
              </a:rPr>
              <a:t>Week 8-12:</a:t>
            </a:r>
          </a:p>
          <a:p>
            <a:pPr marL="294217" marR="3387" indent="-285750">
              <a:lnSpc>
                <a:spcPct val="106400"/>
              </a:lnSpc>
              <a:spcBef>
                <a:spcPts val="67"/>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GPT 3.5 integration</a:t>
            </a:r>
          </a:p>
          <a:p>
            <a:pPr marL="294217" marR="3387" indent="-285750">
              <a:lnSpc>
                <a:spcPct val="106400"/>
              </a:lnSpc>
              <a:spcBef>
                <a:spcPts val="67"/>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Gemini integration</a:t>
            </a:r>
          </a:p>
          <a:p>
            <a:pPr marL="294217" marR="3387" indent="-285750">
              <a:lnSpc>
                <a:spcPct val="106400"/>
              </a:lnSpc>
              <a:spcBef>
                <a:spcPts val="67"/>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Login setup</a:t>
            </a:r>
            <a:endParaRPr lang="en-US" sz="16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1224596" y="3138826"/>
            <a:ext cx="4665556" cy="458673"/>
          </a:xfrm>
          <a:prstGeom prst="rect">
            <a:avLst/>
          </a:prstGeom>
        </p:spPr>
        <p:txBody>
          <a:bodyPr vert="horz" wrap="square" lIns="0" tIns="22437" rIns="0" bIns="0" rtlCol="0">
            <a:spAutoFit/>
          </a:bodyPr>
          <a:lstStyle/>
          <a:p>
            <a:pPr marL="8467" marR="3387">
              <a:lnSpc>
                <a:spcPts val="3400"/>
              </a:lnSpc>
              <a:spcBef>
                <a:spcPts val="177"/>
              </a:spcBef>
            </a:pPr>
            <a:r>
              <a:rPr lang="en-US" sz="2867" b="1" spc="-17" dirty="0">
                <a:solidFill>
                  <a:srgbClr val="200929"/>
                </a:solidFill>
                <a:latin typeface="Times New Roman" panose="02020603050405020304" pitchFamily="18" charset="0"/>
                <a:cs typeface="Times New Roman" panose="02020603050405020304" pitchFamily="18" charset="0"/>
              </a:rPr>
              <a:t>PROJECT TIMELINE</a:t>
            </a:r>
            <a:endParaRPr sz="2867"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634</TotalTime>
  <Words>1740</Words>
  <Application>Microsoft Office PowerPoint</Application>
  <PresentationFormat>Widescreen</PresentationFormat>
  <Paragraphs>112</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Arial</vt:lpstr>
      <vt:lpstr>Georgia</vt:lpstr>
      <vt:lpstr>Modern Love</vt:lpstr>
      <vt:lpstr>Söhne</vt:lpstr>
      <vt:lpstr>The Hand</vt:lpstr>
      <vt:lpstr>Times New Roman</vt:lpstr>
      <vt:lpstr>SketchyVTI</vt:lpstr>
      <vt:lpstr> PersonaPundit.ai</vt:lpstr>
      <vt:lpstr>What is a Persona?</vt:lpstr>
      <vt:lpstr>Architecture diagram</vt:lpstr>
      <vt:lpstr>Insights from data source</vt:lpstr>
      <vt:lpstr>LLM’s Explored</vt:lpstr>
      <vt:lpstr>Features</vt:lpstr>
      <vt:lpstr>Features</vt:lpstr>
      <vt:lpstr>Demo</vt:lpstr>
      <vt:lpstr>PowerPoint Presentation</vt:lpstr>
      <vt:lpstr>Cost Analysis</vt:lpstr>
      <vt:lpstr>Future Scope</vt:lpstr>
      <vt:lpstr>Learnings from the course</vt:lpstr>
      <vt:lpstr>Thank you</vt:lpstr>
      <vt:lpstr>Panel 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PersonaPundit.ai</dc:title>
  <dc:creator>Rucha Sanjay Chotalia</dc:creator>
  <cp:lastModifiedBy>Hardik Sodhani</cp:lastModifiedBy>
  <cp:revision>8</cp:revision>
  <dcterms:created xsi:type="dcterms:W3CDTF">2024-04-27T03:26:24Z</dcterms:created>
  <dcterms:modified xsi:type="dcterms:W3CDTF">2024-04-27T15:06:11Z</dcterms:modified>
</cp:coreProperties>
</file>